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y="5143500" cx="9144000"/>
  <p:notesSz cx="6858000" cy="9144000"/>
  <p:embeddedFontLst>
    <p:embeddedFont>
      <p:font typeface="Corben"/>
      <p:regular r:id="rId55"/>
      <p:bold r:id="rId56"/>
    </p:embeddedFont>
    <p:embeddedFont>
      <p:font typeface="Quattrocento Sans"/>
      <p:regular r:id="rId57"/>
      <p:bold r:id="rId58"/>
      <p:italic r:id="rId59"/>
      <p:boldItalic r:id="rId60"/>
    </p:embeddedFont>
    <p:embeddedFont>
      <p:font typeface="Arial Black"/>
      <p:regular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62" roundtripDataSignature="AMtx7mgqBiimcLGHXgmyCX0s/HmK60vmO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customschemas.google.com/relationships/presentationmetadata" Target="metadata"/><Relationship Id="rId61" Type="http://schemas.openxmlformats.org/officeDocument/2006/relationships/font" Target="fonts/ArialBlack-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QuattrocentoSans-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Corben-regular.fntdata"/><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QuattrocentoSans-regular.fntdata"/><Relationship Id="rId12" Type="http://schemas.openxmlformats.org/officeDocument/2006/relationships/slide" Target="slides/slide7.xml"/><Relationship Id="rId56" Type="http://schemas.openxmlformats.org/officeDocument/2006/relationships/font" Target="fonts/Corben-bold.fntdata"/><Relationship Id="rId15" Type="http://schemas.openxmlformats.org/officeDocument/2006/relationships/slide" Target="slides/slide10.xml"/><Relationship Id="rId59" Type="http://schemas.openxmlformats.org/officeDocument/2006/relationships/font" Target="fonts/QuattrocentoSans-italic.fntdata"/><Relationship Id="rId14" Type="http://schemas.openxmlformats.org/officeDocument/2006/relationships/slide" Target="slides/slide9.xml"/><Relationship Id="rId58" Type="http://schemas.openxmlformats.org/officeDocument/2006/relationships/font" Target="fonts/QuattrocentoSans-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98" name="Google Shape;1298;p1: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5" name="Google Shape;139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2" name="Google Shape;140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7" name="Google Shape;140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15" name="Google Shape;1415;p15: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25dd80e5245_1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2" name="Google Shape;1422;g25dd80e5245_1_28: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25dd80e5245_1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9" name="Google Shape;1429;g25dd80e5245_1_34: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g25dd80e5245_1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37" name="Google Shape;1437;g25dd80e5245_1_52: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g25dd80e5245_1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43" name="Google Shape;1443;g25dd80e5245_1_60: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g25dd80e5245_1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51" name="Google Shape;1451;g25dd80e5245_1_68: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25dd80e5245_1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58" name="Google Shape;1458;g25dd80e5245_1_77: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p2: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5" name="Google Shape;1305;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
              <a:t>https://unsplash.com/photos/uXB-7la5vqA</a:t>
            </a:r>
            <a:endParaRPr/>
          </a:p>
        </p:txBody>
      </p:sp>
      <p:sp>
        <p:nvSpPr>
          <p:cNvPr id="1306" name="Google Shape;1306;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25eaea65f9a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65" name="Google Shape;1465;g25eaea65f9a_0_35: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25eaea65f9a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72" name="Google Shape;1472;g25eaea65f9a_0_41: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25eaea65f9a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79" name="Google Shape;1479;g25eaea65f9a_0_51: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g25eaea65f9a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87" name="Google Shape;1487;g25eaea65f9a_0_57: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g25eaea65f9a_0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95" name="Google Shape;1495;g25eaea65f9a_0_72: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g25eaea65f9a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02" name="Google Shape;1502;g25eaea65f9a_0_79: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g25eaea65f9a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09" name="Google Shape;1509;g25eaea65f9a_0_86: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g25eaea65f9a_0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16" name="Google Shape;1516;g25eaea65f9a_0_99: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25eaea65f9a_0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23" name="Google Shape;1523;g25eaea65f9a_0_105: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g25eaea65f9a_0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31" name="Google Shape;1531;g25eaea65f9a_0_118: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p3: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5" name="Google Shape;1315;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316" name="Google Shape;1316;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7" name="Shape 1537"/>
        <p:cNvGrpSpPr/>
        <p:nvPr/>
      </p:nvGrpSpPr>
      <p:grpSpPr>
        <a:xfrm>
          <a:off x="0" y="0"/>
          <a:ext cx="0" cy="0"/>
          <a:chOff x="0" y="0"/>
          <a:chExt cx="0" cy="0"/>
        </a:xfrm>
      </p:grpSpPr>
      <p:sp>
        <p:nvSpPr>
          <p:cNvPr id="1538" name="Google Shape;1538;g25eaea65f9a_0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39" name="Google Shape;1539;g25eaea65f9a_0_125: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g25eaea65f9a_0_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46" name="Google Shape;1546;g25eaea65f9a_0_136: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1" name="Shape 1551"/>
        <p:cNvGrpSpPr/>
        <p:nvPr/>
      </p:nvGrpSpPr>
      <p:grpSpPr>
        <a:xfrm>
          <a:off x="0" y="0"/>
          <a:ext cx="0" cy="0"/>
          <a:chOff x="0" y="0"/>
          <a:chExt cx="0" cy="0"/>
        </a:xfrm>
      </p:grpSpPr>
      <p:sp>
        <p:nvSpPr>
          <p:cNvPr id="1552" name="Google Shape;1552;g25eaea65f9a_0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53" name="Google Shape;1553;g25eaea65f9a_0_142: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8" name="Shape 1558"/>
        <p:cNvGrpSpPr/>
        <p:nvPr/>
      </p:nvGrpSpPr>
      <p:grpSpPr>
        <a:xfrm>
          <a:off x="0" y="0"/>
          <a:ext cx="0" cy="0"/>
          <a:chOff x="0" y="0"/>
          <a:chExt cx="0" cy="0"/>
        </a:xfrm>
      </p:grpSpPr>
      <p:sp>
        <p:nvSpPr>
          <p:cNvPr id="1559" name="Google Shape;1559;g25eaea65f9a_0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60" name="Google Shape;1560;g25eaea65f9a_0_152: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25eaea65f9a_0_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67" name="Google Shape;1567;g25eaea65f9a_0_158: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g25eaea65f9a_0_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74" name="Google Shape;1574;g25eaea65f9a_0_164: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g25eaea65f9a_0_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82" name="Google Shape;1582;g25eaea65f9a_0_177: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g25eaea65f9a_0_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89" name="Google Shape;1589;g25eaea65f9a_0_184: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 name="Shape 1595"/>
        <p:cNvGrpSpPr/>
        <p:nvPr/>
      </p:nvGrpSpPr>
      <p:grpSpPr>
        <a:xfrm>
          <a:off x="0" y="0"/>
          <a:ext cx="0" cy="0"/>
          <a:chOff x="0" y="0"/>
          <a:chExt cx="0" cy="0"/>
        </a:xfrm>
      </p:grpSpPr>
      <p:sp>
        <p:nvSpPr>
          <p:cNvPr id="1596" name="Google Shape;1596;g25eaea65f9a_0_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97" name="Google Shape;1597;g25eaea65f9a_0_197: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3" name="Shape 1603"/>
        <p:cNvGrpSpPr/>
        <p:nvPr/>
      </p:nvGrpSpPr>
      <p:grpSpPr>
        <a:xfrm>
          <a:off x="0" y="0"/>
          <a:ext cx="0" cy="0"/>
          <a:chOff x="0" y="0"/>
          <a:chExt cx="0" cy="0"/>
        </a:xfrm>
      </p:grpSpPr>
      <p:sp>
        <p:nvSpPr>
          <p:cNvPr id="1604" name="Google Shape;1604;g25eaea65f9a_0_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05" name="Google Shape;1605;g25eaea65f9a_0_207: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p4: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2" name="Google Shape;1342;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343" name="Google Shape;1343;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3" name="Shape 1613"/>
        <p:cNvGrpSpPr/>
        <p:nvPr/>
      </p:nvGrpSpPr>
      <p:grpSpPr>
        <a:xfrm>
          <a:off x="0" y="0"/>
          <a:ext cx="0" cy="0"/>
          <a:chOff x="0" y="0"/>
          <a:chExt cx="0" cy="0"/>
        </a:xfrm>
      </p:grpSpPr>
      <p:sp>
        <p:nvSpPr>
          <p:cNvPr id="1614" name="Google Shape;1614;g25eaea65f9a_0_2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15" name="Google Shape;1615;g25eaea65f9a_0_219: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g25eaea65f9a_0_2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23" name="Google Shape;1623;g25eaea65f9a_0_233: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g25eaea65f9a_0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30" name="Google Shape;1630;g25eaea65f9a_0_244: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4" name="Shape 1634"/>
        <p:cNvGrpSpPr/>
        <p:nvPr/>
      </p:nvGrpSpPr>
      <p:grpSpPr>
        <a:xfrm>
          <a:off x="0" y="0"/>
          <a:ext cx="0" cy="0"/>
          <a:chOff x="0" y="0"/>
          <a:chExt cx="0" cy="0"/>
        </a:xfrm>
      </p:grpSpPr>
      <p:sp>
        <p:nvSpPr>
          <p:cNvPr id="1635" name="Google Shape;1635;p28: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6" name="Google Shape;1636;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637" name="Google Shape;1637;p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5" name="Shape 1645"/>
        <p:cNvGrpSpPr/>
        <p:nvPr/>
      </p:nvGrpSpPr>
      <p:grpSpPr>
        <a:xfrm>
          <a:off x="0" y="0"/>
          <a:ext cx="0" cy="0"/>
          <a:chOff x="0" y="0"/>
          <a:chExt cx="0" cy="0"/>
        </a:xfrm>
      </p:grpSpPr>
      <p:sp>
        <p:nvSpPr>
          <p:cNvPr id="1646" name="Google Shape;1646;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47" name="Google Shape;1647;p29: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1" name="Shape 1651"/>
        <p:cNvGrpSpPr/>
        <p:nvPr/>
      </p:nvGrpSpPr>
      <p:grpSpPr>
        <a:xfrm>
          <a:off x="0" y="0"/>
          <a:ext cx="0" cy="0"/>
          <a:chOff x="0" y="0"/>
          <a:chExt cx="0" cy="0"/>
        </a:xfrm>
      </p:grpSpPr>
      <p:sp>
        <p:nvSpPr>
          <p:cNvPr id="1652" name="Google Shape;1652;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53" name="Google Shape;1653;p30: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 name="Shape 1657"/>
        <p:cNvGrpSpPr/>
        <p:nvPr/>
      </p:nvGrpSpPr>
      <p:grpSpPr>
        <a:xfrm>
          <a:off x="0" y="0"/>
          <a:ext cx="0" cy="0"/>
          <a:chOff x="0" y="0"/>
          <a:chExt cx="0" cy="0"/>
        </a:xfrm>
      </p:grpSpPr>
      <p:sp>
        <p:nvSpPr>
          <p:cNvPr id="1658" name="Google Shape;1658;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59" name="Google Shape;1659;p31: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70" name="Google Shape;1670;p32: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7" name="Shape 1677"/>
        <p:cNvGrpSpPr/>
        <p:nvPr/>
      </p:nvGrpSpPr>
      <p:grpSpPr>
        <a:xfrm>
          <a:off x="0" y="0"/>
          <a:ext cx="0" cy="0"/>
          <a:chOff x="0" y="0"/>
          <a:chExt cx="0" cy="0"/>
        </a:xfrm>
      </p:grpSpPr>
      <p:sp>
        <p:nvSpPr>
          <p:cNvPr id="1678" name="Google Shape;1678;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600"/>
              <a:buFont typeface="Calibri"/>
              <a:buNone/>
            </a:pPr>
            <a:r>
              <a:t/>
            </a:r>
            <a:endParaRPr/>
          </a:p>
        </p:txBody>
      </p:sp>
      <p:sp>
        <p:nvSpPr>
          <p:cNvPr id="1679" name="Google Shape;1679;p33:notes"/>
          <p:cNvSpPr/>
          <p:nvPr>
            <p:ph idx="2" type="sldImg"/>
          </p:nvPr>
        </p:nvSpPr>
        <p:spPr>
          <a:xfrm>
            <a:off x="685085" y="1143000"/>
            <a:ext cx="5487829"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03" name="Google Shape;1703;p34: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7" name="Google Shape;135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64" name="Google Shape;1364;p6: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1" name="Google Shape;137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78" name="Google Shape;1378;p9: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87" name="Google Shape;1387;p10: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14" name="Shape 14"/>
        <p:cNvGrpSpPr/>
        <p:nvPr/>
      </p:nvGrpSpPr>
      <p:grpSpPr>
        <a:xfrm>
          <a:off x="0" y="0"/>
          <a:ext cx="0" cy="0"/>
          <a:chOff x="0" y="0"/>
          <a:chExt cx="0" cy="0"/>
        </a:xfrm>
      </p:grpSpPr>
      <p:sp>
        <p:nvSpPr>
          <p:cNvPr id="15" name="Google Shape;15;p36"/>
          <p:cNvSpPr txBox="1"/>
          <p:nvPr>
            <p:ph type="ctrTitle"/>
          </p:nvPr>
        </p:nvSpPr>
        <p:spPr>
          <a:xfrm>
            <a:off x="4085819" y="519522"/>
            <a:ext cx="4209528" cy="2058584"/>
          </a:xfrm>
          <a:prstGeom prst="rect">
            <a:avLst/>
          </a:prstGeom>
          <a:noFill/>
          <a:ln>
            <a:noFill/>
          </a:ln>
        </p:spPr>
        <p:txBody>
          <a:bodyPr anchorCtr="0" anchor="b" bIns="45700" lIns="0" spcFirstLastPara="1" rIns="0" wrap="square" tIns="45700">
            <a:noAutofit/>
          </a:bodyPr>
          <a:lstStyle>
            <a:lvl1pPr lvl="0" algn="l">
              <a:lnSpc>
                <a:spcPct val="100000"/>
              </a:lnSpc>
              <a:spcBef>
                <a:spcPts val="0"/>
              </a:spcBef>
              <a:spcAft>
                <a:spcPts val="0"/>
              </a:spcAft>
              <a:buClr>
                <a:schemeClr val="lt1"/>
              </a:buClr>
              <a:buSzPts val="5400"/>
              <a:buFont typeface="Quattrocento Sans"/>
              <a:buNone/>
              <a:defRPr sz="5400">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 name="Google Shape;16;p36"/>
          <p:cNvSpPr txBox="1"/>
          <p:nvPr>
            <p:ph idx="1" type="subTitle"/>
          </p:nvPr>
        </p:nvSpPr>
        <p:spPr>
          <a:xfrm>
            <a:off x="4068218" y="2578106"/>
            <a:ext cx="4229910" cy="573330"/>
          </a:xfrm>
          <a:prstGeom prst="rect">
            <a:avLst/>
          </a:prstGeom>
          <a:noFill/>
          <a:ln>
            <a:noFill/>
          </a:ln>
        </p:spPr>
        <p:txBody>
          <a:bodyPr anchorCtr="0" anchor="t" bIns="45700" lIns="0" spcFirstLastPara="1" rIns="0" wrap="square" tIns="45700">
            <a:normAutofit/>
          </a:bodyPr>
          <a:lstStyle>
            <a:lvl1pPr lvl="0" algn="l">
              <a:lnSpc>
                <a:spcPct val="100000"/>
              </a:lnSpc>
              <a:spcBef>
                <a:spcPts val="400"/>
              </a:spcBef>
              <a:spcAft>
                <a:spcPts val="0"/>
              </a:spcAft>
              <a:buClr>
                <a:schemeClr val="lt1"/>
              </a:buClr>
              <a:buSzPts val="2100"/>
              <a:buNone/>
              <a:defRPr sz="2100">
                <a:solidFill>
                  <a:schemeClr val="lt1"/>
                </a:solidFill>
                <a:latin typeface="Quattrocento Sans"/>
                <a:ea typeface="Quattrocento Sans"/>
                <a:cs typeface="Quattrocento Sans"/>
                <a:sym typeface="Quattrocento Sans"/>
              </a:defRPr>
            </a:lvl1pPr>
            <a:lvl2pPr lvl="1" algn="ctr">
              <a:lnSpc>
                <a:spcPct val="100000"/>
              </a:lnSpc>
              <a:spcBef>
                <a:spcPts val="500"/>
              </a:spcBef>
              <a:spcAft>
                <a:spcPts val="0"/>
              </a:spcAft>
              <a:buClr>
                <a:srgbClr val="888888"/>
              </a:buClr>
              <a:buSzPts val="2400"/>
              <a:buNone/>
              <a:defRPr>
                <a:solidFill>
                  <a:srgbClr val="888888"/>
                </a:solidFill>
              </a:defRPr>
            </a:lvl2pPr>
            <a:lvl3pPr lvl="2" algn="ctr">
              <a:lnSpc>
                <a:spcPct val="100000"/>
              </a:lnSpc>
              <a:spcBef>
                <a:spcPts val="400"/>
              </a:spcBef>
              <a:spcAft>
                <a:spcPts val="0"/>
              </a:spcAft>
              <a:buClr>
                <a:srgbClr val="888888"/>
              </a:buClr>
              <a:buSzPts val="1800"/>
              <a:buNone/>
              <a:defRPr>
                <a:solidFill>
                  <a:srgbClr val="888888"/>
                </a:solidFill>
              </a:defRPr>
            </a:lvl3pPr>
            <a:lvl4pPr lvl="3" algn="ctr">
              <a:lnSpc>
                <a:spcPct val="100000"/>
              </a:lnSpc>
              <a:spcBef>
                <a:spcPts val="300"/>
              </a:spcBef>
              <a:spcAft>
                <a:spcPts val="0"/>
              </a:spcAft>
              <a:buClr>
                <a:srgbClr val="888888"/>
              </a:buClr>
              <a:buSzPts val="1500"/>
              <a:buNone/>
              <a:defRPr>
                <a:solidFill>
                  <a:srgbClr val="888888"/>
                </a:solidFill>
              </a:defRPr>
            </a:lvl4pPr>
            <a:lvl5pPr lvl="4" algn="ctr">
              <a:lnSpc>
                <a:spcPct val="100000"/>
              </a:lnSpc>
              <a:spcBef>
                <a:spcPts val="300"/>
              </a:spcBef>
              <a:spcAft>
                <a:spcPts val="0"/>
              </a:spcAft>
              <a:buClr>
                <a:srgbClr val="888888"/>
              </a:buClr>
              <a:buSzPts val="15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7" name="Google Shape;17;p36"/>
          <p:cNvSpPr/>
          <p:nvPr/>
        </p:nvSpPr>
        <p:spPr>
          <a:xfrm>
            <a:off x="0" y="4731990"/>
            <a:ext cx="9144000" cy="411510"/>
          </a:xfrm>
          <a:prstGeom prst="rect">
            <a:avLst/>
          </a:prstGeom>
          <a:solidFill>
            <a:srgbClr val="002060"/>
          </a:solidFill>
          <a:ln cap="flat" cmpd="sng" w="25400">
            <a:solidFill>
              <a:srgbClr val="00206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grpSp>
        <p:nvGrpSpPr>
          <p:cNvPr id="18" name="Google Shape;18;p36"/>
          <p:cNvGrpSpPr/>
          <p:nvPr/>
        </p:nvGrpSpPr>
        <p:grpSpPr>
          <a:xfrm>
            <a:off x="88334" y="0"/>
            <a:ext cx="3088831" cy="5001210"/>
            <a:chOff x="117748" y="1"/>
            <a:chExt cx="3527025" cy="6668280"/>
          </a:xfrm>
        </p:grpSpPr>
        <p:sp>
          <p:nvSpPr>
            <p:cNvPr id="19" name="Google Shape;19;p36"/>
            <p:cNvSpPr/>
            <p:nvPr/>
          </p:nvSpPr>
          <p:spPr>
            <a:xfrm rot="5400000">
              <a:off x="2986479" y="4075771"/>
              <a:ext cx="83200" cy="86647"/>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0" name="Google Shape;20;p36"/>
            <p:cNvSpPr/>
            <p:nvPr/>
          </p:nvSpPr>
          <p:spPr>
            <a:xfrm rot="5400000">
              <a:off x="2986479" y="4532666"/>
              <a:ext cx="83200" cy="86647"/>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1" name="Google Shape;21;p36"/>
            <p:cNvSpPr/>
            <p:nvPr/>
          </p:nvSpPr>
          <p:spPr>
            <a:xfrm rot="5400000">
              <a:off x="2986479" y="4989560"/>
              <a:ext cx="83200" cy="86647"/>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2" name="Google Shape;22;p36"/>
            <p:cNvSpPr/>
            <p:nvPr/>
          </p:nvSpPr>
          <p:spPr>
            <a:xfrm rot="5400000">
              <a:off x="2986479" y="5446455"/>
              <a:ext cx="83200" cy="86647"/>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3" name="Google Shape;23;p36"/>
            <p:cNvSpPr/>
            <p:nvPr/>
          </p:nvSpPr>
          <p:spPr>
            <a:xfrm rot="5400000">
              <a:off x="2986479" y="5903350"/>
              <a:ext cx="83200" cy="86647"/>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4" name="Google Shape;24;p36"/>
            <p:cNvSpPr/>
            <p:nvPr/>
          </p:nvSpPr>
          <p:spPr>
            <a:xfrm rot="5400000">
              <a:off x="2986459" y="6360275"/>
              <a:ext cx="83240" cy="86647"/>
            </a:xfrm>
            <a:custGeom>
              <a:rect b="b" l="l" r="r" t="t"/>
              <a:pathLst>
                <a:path extrusionOk="0" h="160496" w="184308">
                  <a:moveTo>
                    <a:pt x="184309"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5" name="Google Shape;25;p36"/>
            <p:cNvSpPr/>
            <p:nvPr/>
          </p:nvSpPr>
          <p:spPr>
            <a:xfrm rot="5400000">
              <a:off x="2795355" y="6583357"/>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6" name="Google Shape;26;p36"/>
            <p:cNvSpPr/>
            <p:nvPr/>
          </p:nvSpPr>
          <p:spPr>
            <a:xfrm rot="5400000">
              <a:off x="2795355" y="6126462"/>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 name="Google Shape;27;p36"/>
            <p:cNvSpPr/>
            <p:nvPr/>
          </p:nvSpPr>
          <p:spPr>
            <a:xfrm rot="5400000">
              <a:off x="2795355" y="5669568"/>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 name="Google Shape;28;p36"/>
            <p:cNvSpPr/>
            <p:nvPr/>
          </p:nvSpPr>
          <p:spPr>
            <a:xfrm rot="5400000">
              <a:off x="2795355" y="5212673"/>
              <a:ext cx="83200" cy="86647"/>
            </a:xfrm>
            <a:custGeom>
              <a:rect b="b" l="l" r="r" t="t"/>
              <a:pathLst>
                <a:path extrusionOk="0" h="160496" w="184213">
                  <a:moveTo>
                    <a:pt x="0" y="0"/>
                  </a:moveTo>
                  <a:lnTo>
                    <a:pt x="184214"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 name="Google Shape;29;p36"/>
            <p:cNvSpPr/>
            <p:nvPr/>
          </p:nvSpPr>
          <p:spPr>
            <a:xfrm rot="5400000">
              <a:off x="2795355" y="4755779"/>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0" name="Google Shape;30;p36"/>
            <p:cNvSpPr/>
            <p:nvPr/>
          </p:nvSpPr>
          <p:spPr>
            <a:xfrm rot="5400000">
              <a:off x="2795355" y="4298883"/>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1" name="Google Shape;31;p36"/>
            <p:cNvSpPr/>
            <p:nvPr/>
          </p:nvSpPr>
          <p:spPr>
            <a:xfrm rot="5400000">
              <a:off x="2604232" y="4075771"/>
              <a:ext cx="83200" cy="86647"/>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 name="Google Shape;32;p36"/>
            <p:cNvSpPr/>
            <p:nvPr/>
          </p:nvSpPr>
          <p:spPr>
            <a:xfrm rot="5400000">
              <a:off x="2604232" y="4532666"/>
              <a:ext cx="83200" cy="86647"/>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3" name="Google Shape;33;p36"/>
            <p:cNvSpPr/>
            <p:nvPr/>
          </p:nvSpPr>
          <p:spPr>
            <a:xfrm rot="5400000">
              <a:off x="2604232" y="4989560"/>
              <a:ext cx="83200" cy="86647"/>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4" name="Google Shape;34;p36"/>
            <p:cNvSpPr/>
            <p:nvPr/>
          </p:nvSpPr>
          <p:spPr>
            <a:xfrm rot="5400000">
              <a:off x="2604232" y="5446455"/>
              <a:ext cx="83200" cy="86647"/>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5" name="Google Shape;35;p36"/>
            <p:cNvSpPr/>
            <p:nvPr/>
          </p:nvSpPr>
          <p:spPr>
            <a:xfrm rot="5400000">
              <a:off x="2604232" y="5903350"/>
              <a:ext cx="83200" cy="86647"/>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 name="Google Shape;36;p36"/>
            <p:cNvSpPr/>
            <p:nvPr/>
          </p:nvSpPr>
          <p:spPr>
            <a:xfrm rot="5400000">
              <a:off x="2604212" y="6360275"/>
              <a:ext cx="83240" cy="86647"/>
            </a:xfrm>
            <a:custGeom>
              <a:rect b="b" l="l" r="r" t="t"/>
              <a:pathLst>
                <a:path extrusionOk="0" h="160496" w="184308">
                  <a:moveTo>
                    <a:pt x="184309"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 name="Google Shape;37;p36"/>
            <p:cNvSpPr/>
            <p:nvPr/>
          </p:nvSpPr>
          <p:spPr>
            <a:xfrm rot="5400000">
              <a:off x="2413109" y="6583357"/>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 name="Google Shape;38;p36"/>
            <p:cNvSpPr/>
            <p:nvPr/>
          </p:nvSpPr>
          <p:spPr>
            <a:xfrm rot="5400000">
              <a:off x="2413109" y="6126462"/>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 name="Google Shape;39;p36"/>
            <p:cNvSpPr/>
            <p:nvPr/>
          </p:nvSpPr>
          <p:spPr>
            <a:xfrm rot="5400000">
              <a:off x="2413109" y="5669568"/>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 name="Google Shape;40;p36"/>
            <p:cNvSpPr/>
            <p:nvPr/>
          </p:nvSpPr>
          <p:spPr>
            <a:xfrm rot="5400000">
              <a:off x="2413109" y="5212673"/>
              <a:ext cx="83200" cy="86647"/>
            </a:xfrm>
            <a:custGeom>
              <a:rect b="b" l="l" r="r" t="t"/>
              <a:pathLst>
                <a:path extrusionOk="0" h="160496" w="184213">
                  <a:moveTo>
                    <a:pt x="0" y="0"/>
                  </a:moveTo>
                  <a:lnTo>
                    <a:pt x="184214"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1" name="Google Shape;41;p36"/>
            <p:cNvSpPr/>
            <p:nvPr/>
          </p:nvSpPr>
          <p:spPr>
            <a:xfrm rot="5400000">
              <a:off x="2413109" y="4755779"/>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 name="Google Shape;42;p36"/>
            <p:cNvSpPr/>
            <p:nvPr/>
          </p:nvSpPr>
          <p:spPr>
            <a:xfrm rot="5400000">
              <a:off x="2413109" y="4298883"/>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 name="Google Shape;43;p36"/>
            <p:cNvSpPr/>
            <p:nvPr/>
          </p:nvSpPr>
          <p:spPr>
            <a:xfrm rot="5400000">
              <a:off x="2221985" y="4075771"/>
              <a:ext cx="83200" cy="86647"/>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 name="Google Shape;44;p36"/>
            <p:cNvSpPr/>
            <p:nvPr/>
          </p:nvSpPr>
          <p:spPr>
            <a:xfrm rot="5400000">
              <a:off x="2221985" y="4532666"/>
              <a:ext cx="83200" cy="86647"/>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5" name="Google Shape;45;p36"/>
            <p:cNvSpPr/>
            <p:nvPr/>
          </p:nvSpPr>
          <p:spPr>
            <a:xfrm rot="5400000">
              <a:off x="2221985" y="4989560"/>
              <a:ext cx="83200" cy="86647"/>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 name="Google Shape;46;p36"/>
            <p:cNvSpPr/>
            <p:nvPr/>
          </p:nvSpPr>
          <p:spPr>
            <a:xfrm rot="5400000">
              <a:off x="2221985" y="5446455"/>
              <a:ext cx="83200" cy="86647"/>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7" name="Google Shape;47;p36"/>
            <p:cNvSpPr/>
            <p:nvPr/>
          </p:nvSpPr>
          <p:spPr>
            <a:xfrm rot="5400000">
              <a:off x="2221985" y="5903350"/>
              <a:ext cx="83200" cy="86647"/>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 name="Google Shape;48;p36"/>
            <p:cNvSpPr/>
            <p:nvPr/>
          </p:nvSpPr>
          <p:spPr>
            <a:xfrm rot="5400000">
              <a:off x="2221965" y="6360275"/>
              <a:ext cx="83240" cy="86647"/>
            </a:xfrm>
            <a:custGeom>
              <a:rect b="b" l="l" r="r" t="t"/>
              <a:pathLst>
                <a:path extrusionOk="0" h="160496" w="184308">
                  <a:moveTo>
                    <a:pt x="184309"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9" name="Google Shape;49;p36"/>
            <p:cNvSpPr/>
            <p:nvPr/>
          </p:nvSpPr>
          <p:spPr>
            <a:xfrm rot="5400000">
              <a:off x="2030862" y="6583357"/>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0" name="Google Shape;50;p36"/>
            <p:cNvSpPr/>
            <p:nvPr/>
          </p:nvSpPr>
          <p:spPr>
            <a:xfrm rot="5400000">
              <a:off x="2030862" y="6126462"/>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1" name="Google Shape;51;p36"/>
            <p:cNvSpPr/>
            <p:nvPr/>
          </p:nvSpPr>
          <p:spPr>
            <a:xfrm rot="5400000">
              <a:off x="2030862" y="5669568"/>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2" name="Google Shape;52;p36"/>
            <p:cNvSpPr/>
            <p:nvPr/>
          </p:nvSpPr>
          <p:spPr>
            <a:xfrm rot="5400000">
              <a:off x="2030862" y="5212673"/>
              <a:ext cx="83200" cy="86647"/>
            </a:xfrm>
            <a:custGeom>
              <a:rect b="b" l="l" r="r" t="t"/>
              <a:pathLst>
                <a:path extrusionOk="0" h="160496" w="184213">
                  <a:moveTo>
                    <a:pt x="0" y="0"/>
                  </a:moveTo>
                  <a:lnTo>
                    <a:pt x="184214"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3" name="Google Shape;53;p36"/>
            <p:cNvSpPr/>
            <p:nvPr/>
          </p:nvSpPr>
          <p:spPr>
            <a:xfrm rot="5400000">
              <a:off x="2030862" y="4755779"/>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4" name="Google Shape;54;p36"/>
            <p:cNvSpPr/>
            <p:nvPr/>
          </p:nvSpPr>
          <p:spPr>
            <a:xfrm rot="5400000">
              <a:off x="2030862" y="4298883"/>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5" name="Google Shape;55;p36"/>
            <p:cNvSpPr/>
            <p:nvPr/>
          </p:nvSpPr>
          <p:spPr>
            <a:xfrm rot="5400000">
              <a:off x="1839738" y="4075771"/>
              <a:ext cx="83200" cy="86647"/>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6" name="Google Shape;56;p36"/>
            <p:cNvSpPr/>
            <p:nvPr/>
          </p:nvSpPr>
          <p:spPr>
            <a:xfrm rot="5400000">
              <a:off x="1839738" y="4532666"/>
              <a:ext cx="83200" cy="86647"/>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7" name="Google Shape;57;p36"/>
            <p:cNvSpPr/>
            <p:nvPr/>
          </p:nvSpPr>
          <p:spPr>
            <a:xfrm rot="5400000">
              <a:off x="1839738" y="4989560"/>
              <a:ext cx="83200" cy="86647"/>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8" name="Google Shape;58;p36"/>
            <p:cNvSpPr/>
            <p:nvPr/>
          </p:nvSpPr>
          <p:spPr>
            <a:xfrm rot="5400000">
              <a:off x="1839738" y="5446455"/>
              <a:ext cx="83200" cy="86647"/>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9" name="Google Shape;59;p36"/>
            <p:cNvSpPr/>
            <p:nvPr/>
          </p:nvSpPr>
          <p:spPr>
            <a:xfrm rot="5400000">
              <a:off x="1839738" y="5903350"/>
              <a:ext cx="83200" cy="86647"/>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0" name="Google Shape;60;p36"/>
            <p:cNvSpPr/>
            <p:nvPr/>
          </p:nvSpPr>
          <p:spPr>
            <a:xfrm rot="5400000">
              <a:off x="1839718" y="6360275"/>
              <a:ext cx="83240" cy="86647"/>
            </a:xfrm>
            <a:custGeom>
              <a:rect b="b" l="l" r="r" t="t"/>
              <a:pathLst>
                <a:path extrusionOk="0" h="160496" w="184308">
                  <a:moveTo>
                    <a:pt x="184309"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1" name="Google Shape;61;p36"/>
            <p:cNvSpPr/>
            <p:nvPr/>
          </p:nvSpPr>
          <p:spPr>
            <a:xfrm rot="5400000">
              <a:off x="1648615" y="6583357"/>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2" name="Google Shape;62;p36"/>
            <p:cNvSpPr/>
            <p:nvPr/>
          </p:nvSpPr>
          <p:spPr>
            <a:xfrm rot="5400000">
              <a:off x="1648615" y="6126462"/>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3" name="Google Shape;63;p36"/>
            <p:cNvSpPr/>
            <p:nvPr/>
          </p:nvSpPr>
          <p:spPr>
            <a:xfrm rot="5400000">
              <a:off x="1648615" y="5669568"/>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4" name="Google Shape;64;p36"/>
            <p:cNvSpPr/>
            <p:nvPr/>
          </p:nvSpPr>
          <p:spPr>
            <a:xfrm rot="5400000">
              <a:off x="1648615" y="5212673"/>
              <a:ext cx="83200" cy="86647"/>
            </a:xfrm>
            <a:custGeom>
              <a:rect b="b" l="l" r="r" t="t"/>
              <a:pathLst>
                <a:path extrusionOk="0" h="160496" w="184213">
                  <a:moveTo>
                    <a:pt x="0" y="0"/>
                  </a:moveTo>
                  <a:lnTo>
                    <a:pt x="184214"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5" name="Google Shape;65;p36"/>
            <p:cNvSpPr/>
            <p:nvPr/>
          </p:nvSpPr>
          <p:spPr>
            <a:xfrm rot="5400000">
              <a:off x="1648615" y="4755779"/>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6" name="Google Shape;66;p36"/>
            <p:cNvSpPr/>
            <p:nvPr/>
          </p:nvSpPr>
          <p:spPr>
            <a:xfrm rot="5400000">
              <a:off x="1648615" y="4298883"/>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7" name="Google Shape;67;p36"/>
            <p:cNvSpPr/>
            <p:nvPr/>
          </p:nvSpPr>
          <p:spPr>
            <a:xfrm rot="5400000">
              <a:off x="1457492" y="4075771"/>
              <a:ext cx="83200" cy="86647"/>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8" name="Google Shape;68;p36"/>
            <p:cNvSpPr/>
            <p:nvPr/>
          </p:nvSpPr>
          <p:spPr>
            <a:xfrm rot="5400000">
              <a:off x="1457492" y="4532666"/>
              <a:ext cx="83200" cy="86647"/>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9" name="Google Shape;69;p36"/>
            <p:cNvSpPr/>
            <p:nvPr/>
          </p:nvSpPr>
          <p:spPr>
            <a:xfrm rot="5400000">
              <a:off x="1457492" y="4989560"/>
              <a:ext cx="83200" cy="86647"/>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0" name="Google Shape;70;p36"/>
            <p:cNvSpPr/>
            <p:nvPr/>
          </p:nvSpPr>
          <p:spPr>
            <a:xfrm rot="5400000">
              <a:off x="1457492" y="5446455"/>
              <a:ext cx="83200" cy="86647"/>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1" name="Google Shape;71;p36"/>
            <p:cNvSpPr/>
            <p:nvPr/>
          </p:nvSpPr>
          <p:spPr>
            <a:xfrm rot="5400000">
              <a:off x="1457492" y="5903350"/>
              <a:ext cx="83200" cy="86647"/>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2" name="Google Shape;72;p36"/>
            <p:cNvSpPr/>
            <p:nvPr/>
          </p:nvSpPr>
          <p:spPr>
            <a:xfrm rot="5400000">
              <a:off x="1457472" y="6360275"/>
              <a:ext cx="83240" cy="86647"/>
            </a:xfrm>
            <a:custGeom>
              <a:rect b="b" l="l" r="r" t="t"/>
              <a:pathLst>
                <a:path extrusionOk="0" h="160496" w="184308">
                  <a:moveTo>
                    <a:pt x="184309"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3" name="Google Shape;73;p36"/>
            <p:cNvSpPr/>
            <p:nvPr/>
          </p:nvSpPr>
          <p:spPr>
            <a:xfrm rot="5400000">
              <a:off x="1266329" y="6583331"/>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4" name="Google Shape;74;p36"/>
            <p:cNvSpPr/>
            <p:nvPr/>
          </p:nvSpPr>
          <p:spPr>
            <a:xfrm rot="5400000">
              <a:off x="1266329" y="6126436"/>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5" name="Google Shape;75;p36"/>
            <p:cNvSpPr/>
            <p:nvPr/>
          </p:nvSpPr>
          <p:spPr>
            <a:xfrm rot="5400000">
              <a:off x="1266329" y="5669542"/>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6" name="Google Shape;76;p36"/>
            <p:cNvSpPr/>
            <p:nvPr/>
          </p:nvSpPr>
          <p:spPr>
            <a:xfrm rot="5400000">
              <a:off x="1266329" y="5212647"/>
              <a:ext cx="83200" cy="86699"/>
            </a:xfrm>
            <a:custGeom>
              <a:rect b="b" l="l" r="r" t="t"/>
              <a:pathLst>
                <a:path extrusionOk="0" h="160591" w="184213">
                  <a:moveTo>
                    <a:pt x="0" y="0"/>
                  </a:moveTo>
                  <a:lnTo>
                    <a:pt x="184214"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7" name="Google Shape;77;p36"/>
            <p:cNvSpPr/>
            <p:nvPr/>
          </p:nvSpPr>
          <p:spPr>
            <a:xfrm rot="5400000">
              <a:off x="1266329" y="4755753"/>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8" name="Google Shape;78;p36"/>
            <p:cNvSpPr/>
            <p:nvPr/>
          </p:nvSpPr>
          <p:spPr>
            <a:xfrm rot="5400000">
              <a:off x="1266329" y="4298857"/>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9" name="Google Shape;79;p36"/>
            <p:cNvSpPr/>
            <p:nvPr/>
          </p:nvSpPr>
          <p:spPr>
            <a:xfrm rot="5400000">
              <a:off x="1075169" y="4075771"/>
              <a:ext cx="83200" cy="86647"/>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0" name="Google Shape;80;p36"/>
            <p:cNvSpPr/>
            <p:nvPr/>
          </p:nvSpPr>
          <p:spPr>
            <a:xfrm rot="5400000">
              <a:off x="1075169" y="4532666"/>
              <a:ext cx="83200" cy="86647"/>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1" name="Google Shape;81;p36"/>
            <p:cNvSpPr/>
            <p:nvPr/>
          </p:nvSpPr>
          <p:spPr>
            <a:xfrm rot="5400000">
              <a:off x="1075169" y="4989560"/>
              <a:ext cx="83200" cy="86647"/>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2" name="Google Shape;82;p36"/>
            <p:cNvSpPr/>
            <p:nvPr/>
          </p:nvSpPr>
          <p:spPr>
            <a:xfrm rot="5400000">
              <a:off x="1075169" y="5446455"/>
              <a:ext cx="83200" cy="86647"/>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3" name="Google Shape;83;p36"/>
            <p:cNvSpPr/>
            <p:nvPr/>
          </p:nvSpPr>
          <p:spPr>
            <a:xfrm rot="5400000">
              <a:off x="1075169" y="5903350"/>
              <a:ext cx="83200" cy="86647"/>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4" name="Google Shape;84;p36"/>
            <p:cNvSpPr/>
            <p:nvPr/>
          </p:nvSpPr>
          <p:spPr>
            <a:xfrm rot="5400000">
              <a:off x="1075149" y="6360275"/>
              <a:ext cx="83240" cy="86647"/>
            </a:xfrm>
            <a:custGeom>
              <a:rect b="b" l="l" r="r" t="t"/>
              <a:pathLst>
                <a:path extrusionOk="0" h="160496" w="184308">
                  <a:moveTo>
                    <a:pt x="184309"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5" name="Google Shape;85;p36"/>
            <p:cNvSpPr/>
            <p:nvPr/>
          </p:nvSpPr>
          <p:spPr>
            <a:xfrm rot="5400000">
              <a:off x="884046" y="6583357"/>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6" name="Google Shape;86;p36"/>
            <p:cNvSpPr/>
            <p:nvPr/>
          </p:nvSpPr>
          <p:spPr>
            <a:xfrm rot="5400000">
              <a:off x="884046" y="6126462"/>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7" name="Google Shape;87;p36"/>
            <p:cNvSpPr/>
            <p:nvPr/>
          </p:nvSpPr>
          <p:spPr>
            <a:xfrm rot="5400000">
              <a:off x="884046" y="5669568"/>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8" name="Google Shape;88;p36"/>
            <p:cNvSpPr/>
            <p:nvPr/>
          </p:nvSpPr>
          <p:spPr>
            <a:xfrm rot="5400000">
              <a:off x="884046" y="5212673"/>
              <a:ext cx="83200" cy="86647"/>
            </a:xfrm>
            <a:custGeom>
              <a:rect b="b" l="l" r="r" t="t"/>
              <a:pathLst>
                <a:path extrusionOk="0" h="160496" w="184213">
                  <a:moveTo>
                    <a:pt x="0" y="0"/>
                  </a:moveTo>
                  <a:lnTo>
                    <a:pt x="184214"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9" name="Google Shape;89;p36"/>
            <p:cNvSpPr/>
            <p:nvPr/>
          </p:nvSpPr>
          <p:spPr>
            <a:xfrm rot="5400000">
              <a:off x="884046" y="4755779"/>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0" name="Google Shape;90;p36"/>
            <p:cNvSpPr/>
            <p:nvPr/>
          </p:nvSpPr>
          <p:spPr>
            <a:xfrm rot="5400000">
              <a:off x="884046" y="4298883"/>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1" name="Google Shape;91;p36"/>
            <p:cNvSpPr/>
            <p:nvPr/>
          </p:nvSpPr>
          <p:spPr>
            <a:xfrm rot="5400000">
              <a:off x="692922" y="4075771"/>
              <a:ext cx="83200" cy="86647"/>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2" name="Google Shape;92;p36"/>
            <p:cNvSpPr/>
            <p:nvPr/>
          </p:nvSpPr>
          <p:spPr>
            <a:xfrm rot="5400000">
              <a:off x="692922" y="4532666"/>
              <a:ext cx="83200" cy="86647"/>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3" name="Google Shape;93;p36"/>
            <p:cNvSpPr/>
            <p:nvPr/>
          </p:nvSpPr>
          <p:spPr>
            <a:xfrm rot="5400000">
              <a:off x="692922" y="4989560"/>
              <a:ext cx="83200" cy="86647"/>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4" name="Google Shape;94;p36"/>
            <p:cNvSpPr/>
            <p:nvPr/>
          </p:nvSpPr>
          <p:spPr>
            <a:xfrm rot="5400000">
              <a:off x="692922" y="5446455"/>
              <a:ext cx="83200" cy="86647"/>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5" name="Google Shape;95;p36"/>
            <p:cNvSpPr/>
            <p:nvPr/>
          </p:nvSpPr>
          <p:spPr>
            <a:xfrm rot="5400000">
              <a:off x="692922" y="5903350"/>
              <a:ext cx="83200" cy="86647"/>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6" name="Google Shape;96;p36"/>
            <p:cNvSpPr/>
            <p:nvPr/>
          </p:nvSpPr>
          <p:spPr>
            <a:xfrm rot="5400000">
              <a:off x="692902" y="6360275"/>
              <a:ext cx="83240" cy="86647"/>
            </a:xfrm>
            <a:custGeom>
              <a:rect b="b" l="l" r="r" t="t"/>
              <a:pathLst>
                <a:path extrusionOk="0" h="160496" w="184308">
                  <a:moveTo>
                    <a:pt x="184309"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7" name="Google Shape;97;p36"/>
            <p:cNvSpPr/>
            <p:nvPr/>
          </p:nvSpPr>
          <p:spPr>
            <a:xfrm rot="5400000">
              <a:off x="501799" y="6583357"/>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8" name="Google Shape;98;p36"/>
            <p:cNvSpPr/>
            <p:nvPr/>
          </p:nvSpPr>
          <p:spPr>
            <a:xfrm rot="5400000">
              <a:off x="501799" y="6126462"/>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9" name="Google Shape;99;p36"/>
            <p:cNvSpPr/>
            <p:nvPr/>
          </p:nvSpPr>
          <p:spPr>
            <a:xfrm rot="5400000">
              <a:off x="501799" y="5669568"/>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0" name="Google Shape;100;p36"/>
            <p:cNvSpPr/>
            <p:nvPr/>
          </p:nvSpPr>
          <p:spPr>
            <a:xfrm rot="5400000">
              <a:off x="501799" y="5212673"/>
              <a:ext cx="83200" cy="86647"/>
            </a:xfrm>
            <a:custGeom>
              <a:rect b="b" l="l" r="r" t="t"/>
              <a:pathLst>
                <a:path extrusionOk="0" h="160496" w="184213">
                  <a:moveTo>
                    <a:pt x="0" y="0"/>
                  </a:moveTo>
                  <a:lnTo>
                    <a:pt x="184214"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1" name="Google Shape;101;p36"/>
            <p:cNvSpPr/>
            <p:nvPr/>
          </p:nvSpPr>
          <p:spPr>
            <a:xfrm rot="5400000">
              <a:off x="501799" y="4755779"/>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2" name="Google Shape;102;p36"/>
            <p:cNvSpPr/>
            <p:nvPr/>
          </p:nvSpPr>
          <p:spPr>
            <a:xfrm rot="5400000">
              <a:off x="501799" y="4298883"/>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3" name="Google Shape;103;p36"/>
            <p:cNvSpPr/>
            <p:nvPr/>
          </p:nvSpPr>
          <p:spPr>
            <a:xfrm rot="5400000">
              <a:off x="310637" y="4075745"/>
              <a:ext cx="83200" cy="86699"/>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4" name="Google Shape;104;p36"/>
            <p:cNvSpPr/>
            <p:nvPr/>
          </p:nvSpPr>
          <p:spPr>
            <a:xfrm rot="5400000">
              <a:off x="310637" y="4532640"/>
              <a:ext cx="83200" cy="86699"/>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5" name="Google Shape;105;p36"/>
            <p:cNvSpPr/>
            <p:nvPr/>
          </p:nvSpPr>
          <p:spPr>
            <a:xfrm rot="5400000">
              <a:off x="310637" y="4989534"/>
              <a:ext cx="83200" cy="86699"/>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6" name="Google Shape;106;p36"/>
            <p:cNvSpPr/>
            <p:nvPr/>
          </p:nvSpPr>
          <p:spPr>
            <a:xfrm rot="5400000">
              <a:off x="310637" y="5446429"/>
              <a:ext cx="83200" cy="86699"/>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7" name="Google Shape;107;p36"/>
            <p:cNvSpPr/>
            <p:nvPr/>
          </p:nvSpPr>
          <p:spPr>
            <a:xfrm rot="5400000">
              <a:off x="310637" y="5903324"/>
              <a:ext cx="83200" cy="86699"/>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8" name="Google Shape;108;p36"/>
            <p:cNvSpPr/>
            <p:nvPr/>
          </p:nvSpPr>
          <p:spPr>
            <a:xfrm rot="5400000">
              <a:off x="310616" y="6360249"/>
              <a:ext cx="83242" cy="86699"/>
            </a:xfrm>
            <a:custGeom>
              <a:rect b="b" l="l" r="r" t="t"/>
              <a:pathLst>
                <a:path extrusionOk="0" h="160591" w="184308">
                  <a:moveTo>
                    <a:pt x="184309"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9" name="Google Shape;109;p36"/>
            <p:cNvSpPr/>
            <p:nvPr/>
          </p:nvSpPr>
          <p:spPr>
            <a:xfrm rot="5400000">
              <a:off x="119471" y="6583357"/>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0" name="Google Shape;110;p36"/>
            <p:cNvSpPr/>
            <p:nvPr/>
          </p:nvSpPr>
          <p:spPr>
            <a:xfrm rot="5400000">
              <a:off x="119471" y="6126462"/>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1" name="Google Shape;111;p36"/>
            <p:cNvSpPr/>
            <p:nvPr/>
          </p:nvSpPr>
          <p:spPr>
            <a:xfrm rot="5400000">
              <a:off x="119471" y="5669568"/>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2" name="Google Shape;112;p36"/>
            <p:cNvSpPr/>
            <p:nvPr/>
          </p:nvSpPr>
          <p:spPr>
            <a:xfrm rot="5400000">
              <a:off x="119471" y="5212673"/>
              <a:ext cx="83200" cy="86647"/>
            </a:xfrm>
            <a:custGeom>
              <a:rect b="b" l="l" r="r" t="t"/>
              <a:pathLst>
                <a:path extrusionOk="0" h="160496" w="184213">
                  <a:moveTo>
                    <a:pt x="0" y="0"/>
                  </a:moveTo>
                  <a:lnTo>
                    <a:pt x="184214"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3" name="Google Shape;113;p36"/>
            <p:cNvSpPr/>
            <p:nvPr/>
          </p:nvSpPr>
          <p:spPr>
            <a:xfrm rot="5400000">
              <a:off x="119471" y="4755779"/>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4" name="Google Shape;114;p36"/>
            <p:cNvSpPr/>
            <p:nvPr/>
          </p:nvSpPr>
          <p:spPr>
            <a:xfrm rot="5400000">
              <a:off x="119471" y="4298883"/>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5" name="Google Shape;115;p36"/>
            <p:cNvSpPr/>
            <p:nvPr/>
          </p:nvSpPr>
          <p:spPr>
            <a:xfrm rot="5400000">
              <a:off x="3368726" y="4075771"/>
              <a:ext cx="83200" cy="86647"/>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6" name="Google Shape;116;p36"/>
            <p:cNvSpPr/>
            <p:nvPr/>
          </p:nvSpPr>
          <p:spPr>
            <a:xfrm rot="5400000">
              <a:off x="3368726" y="4532666"/>
              <a:ext cx="83200" cy="86647"/>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7" name="Google Shape;117;p36"/>
            <p:cNvSpPr/>
            <p:nvPr/>
          </p:nvSpPr>
          <p:spPr>
            <a:xfrm rot="5400000">
              <a:off x="3368726" y="4989560"/>
              <a:ext cx="83200" cy="86647"/>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8" name="Google Shape;118;p36"/>
            <p:cNvSpPr/>
            <p:nvPr/>
          </p:nvSpPr>
          <p:spPr>
            <a:xfrm rot="5400000">
              <a:off x="3368726" y="5446455"/>
              <a:ext cx="83200" cy="86647"/>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9" name="Google Shape;119;p36"/>
            <p:cNvSpPr/>
            <p:nvPr/>
          </p:nvSpPr>
          <p:spPr>
            <a:xfrm rot="5400000">
              <a:off x="3368726" y="5903350"/>
              <a:ext cx="83200" cy="86647"/>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0" name="Google Shape;120;p36"/>
            <p:cNvSpPr/>
            <p:nvPr/>
          </p:nvSpPr>
          <p:spPr>
            <a:xfrm rot="5400000">
              <a:off x="3368706" y="6360275"/>
              <a:ext cx="83240" cy="86647"/>
            </a:xfrm>
            <a:custGeom>
              <a:rect b="b" l="l" r="r" t="t"/>
              <a:pathLst>
                <a:path extrusionOk="0" h="160496" w="184308">
                  <a:moveTo>
                    <a:pt x="184309"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1" name="Google Shape;121;p36"/>
            <p:cNvSpPr/>
            <p:nvPr/>
          </p:nvSpPr>
          <p:spPr>
            <a:xfrm rot="5400000">
              <a:off x="3177602" y="6583357"/>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2" name="Google Shape;122;p36"/>
            <p:cNvSpPr/>
            <p:nvPr/>
          </p:nvSpPr>
          <p:spPr>
            <a:xfrm rot="5400000">
              <a:off x="3177602" y="6126462"/>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3" name="Google Shape;123;p36"/>
            <p:cNvSpPr/>
            <p:nvPr/>
          </p:nvSpPr>
          <p:spPr>
            <a:xfrm rot="5400000">
              <a:off x="3177602" y="5669568"/>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4" name="Google Shape;124;p36"/>
            <p:cNvSpPr/>
            <p:nvPr/>
          </p:nvSpPr>
          <p:spPr>
            <a:xfrm rot="5400000">
              <a:off x="3177602" y="5212673"/>
              <a:ext cx="83200" cy="86647"/>
            </a:xfrm>
            <a:custGeom>
              <a:rect b="b" l="l" r="r" t="t"/>
              <a:pathLst>
                <a:path extrusionOk="0" h="160496" w="184213">
                  <a:moveTo>
                    <a:pt x="0" y="0"/>
                  </a:moveTo>
                  <a:lnTo>
                    <a:pt x="184214"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5" name="Google Shape;125;p36"/>
            <p:cNvSpPr/>
            <p:nvPr/>
          </p:nvSpPr>
          <p:spPr>
            <a:xfrm rot="5400000">
              <a:off x="3177602" y="4755779"/>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6" name="Google Shape;126;p36"/>
            <p:cNvSpPr/>
            <p:nvPr/>
          </p:nvSpPr>
          <p:spPr>
            <a:xfrm rot="5400000">
              <a:off x="3177602" y="4298883"/>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7" name="Google Shape;127;p36"/>
            <p:cNvSpPr/>
            <p:nvPr/>
          </p:nvSpPr>
          <p:spPr>
            <a:xfrm rot="5400000">
              <a:off x="2986479" y="-1723"/>
              <a:ext cx="83200" cy="86647"/>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8" name="Google Shape;128;p36"/>
            <p:cNvSpPr/>
            <p:nvPr/>
          </p:nvSpPr>
          <p:spPr>
            <a:xfrm rot="5400000">
              <a:off x="2986479" y="455172"/>
              <a:ext cx="83200" cy="86647"/>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9" name="Google Shape;129;p36"/>
            <p:cNvSpPr/>
            <p:nvPr/>
          </p:nvSpPr>
          <p:spPr>
            <a:xfrm rot="5400000">
              <a:off x="2986479" y="912066"/>
              <a:ext cx="83200" cy="86647"/>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0" name="Google Shape;130;p36"/>
            <p:cNvSpPr/>
            <p:nvPr/>
          </p:nvSpPr>
          <p:spPr>
            <a:xfrm rot="5400000">
              <a:off x="2986479" y="1368961"/>
              <a:ext cx="83200" cy="86647"/>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1" name="Google Shape;131;p36"/>
            <p:cNvSpPr/>
            <p:nvPr/>
          </p:nvSpPr>
          <p:spPr>
            <a:xfrm rot="5400000">
              <a:off x="2986479" y="1825856"/>
              <a:ext cx="83200" cy="86647"/>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2" name="Google Shape;132;p36"/>
            <p:cNvSpPr/>
            <p:nvPr/>
          </p:nvSpPr>
          <p:spPr>
            <a:xfrm rot="5400000">
              <a:off x="2986459" y="2282781"/>
              <a:ext cx="83240" cy="86647"/>
            </a:xfrm>
            <a:custGeom>
              <a:rect b="b" l="l" r="r" t="t"/>
              <a:pathLst>
                <a:path extrusionOk="0" h="160496" w="184308">
                  <a:moveTo>
                    <a:pt x="184309"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3" name="Google Shape;133;p36"/>
            <p:cNvSpPr/>
            <p:nvPr/>
          </p:nvSpPr>
          <p:spPr>
            <a:xfrm rot="5400000">
              <a:off x="2986479" y="2739708"/>
              <a:ext cx="83200" cy="86647"/>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4" name="Google Shape;134;p36"/>
            <p:cNvSpPr/>
            <p:nvPr/>
          </p:nvSpPr>
          <p:spPr>
            <a:xfrm rot="5400000">
              <a:off x="2986479" y="3196603"/>
              <a:ext cx="83200" cy="86647"/>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5" name="Google Shape;135;p36"/>
            <p:cNvSpPr/>
            <p:nvPr/>
          </p:nvSpPr>
          <p:spPr>
            <a:xfrm rot="5400000">
              <a:off x="2986479" y="3653497"/>
              <a:ext cx="83200" cy="86647"/>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6" name="Google Shape;136;p36"/>
            <p:cNvSpPr/>
            <p:nvPr/>
          </p:nvSpPr>
          <p:spPr>
            <a:xfrm rot="5400000">
              <a:off x="2795355" y="3876609"/>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7" name="Google Shape;137;p36"/>
            <p:cNvSpPr/>
            <p:nvPr/>
          </p:nvSpPr>
          <p:spPr>
            <a:xfrm rot="5400000">
              <a:off x="2795355" y="3419715"/>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8" name="Google Shape;138;p36"/>
            <p:cNvSpPr/>
            <p:nvPr/>
          </p:nvSpPr>
          <p:spPr>
            <a:xfrm rot="5400000">
              <a:off x="2795355" y="2962820"/>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9" name="Google Shape;139;p36"/>
            <p:cNvSpPr/>
            <p:nvPr/>
          </p:nvSpPr>
          <p:spPr>
            <a:xfrm rot="5400000">
              <a:off x="2795355" y="2505863"/>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40" name="Google Shape;140;p36"/>
            <p:cNvSpPr/>
            <p:nvPr/>
          </p:nvSpPr>
          <p:spPr>
            <a:xfrm rot="5400000">
              <a:off x="2795355" y="2048968"/>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41" name="Google Shape;141;p36"/>
            <p:cNvSpPr/>
            <p:nvPr/>
          </p:nvSpPr>
          <p:spPr>
            <a:xfrm rot="5400000">
              <a:off x="2795355" y="1592074"/>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42" name="Google Shape;142;p36"/>
            <p:cNvSpPr/>
            <p:nvPr/>
          </p:nvSpPr>
          <p:spPr>
            <a:xfrm rot="5400000">
              <a:off x="2795355" y="1135179"/>
              <a:ext cx="83200" cy="86647"/>
            </a:xfrm>
            <a:custGeom>
              <a:rect b="b" l="l" r="r" t="t"/>
              <a:pathLst>
                <a:path extrusionOk="0" h="160496" w="184213">
                  <a:moveTo>
                    <a:pt x="0" y="0"/>
                  </a:moveTo>
                  <a:lnTo>
                    <a:pt x="184214"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43" name="Google Shape;143;p36"/>
            <p:cNvSpPr/>
            <p:nvPr/>
          </p:nvSpPr>
          <p:spPr>
            <a:xfrm rot="5400000">
              <a:off x="2795355" y="678285"/>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44" name="Google Shape;144;p36"/>
            <p:cNvSpPr/>
            <p:nvPr/>
          </p:nvSpPr>
          <p:spPr>
            <a:xfrm rot="5400000">
              <a:off x="2795355" y="221389"/>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45" name="Google Shape;145;p36"/>
            <p:cNvSpPr/>
            <p:nvPr/>
          </p:nvSpPr>
          <p:spPr>
            <a:xfrm rot="5400000">
              <a:off x="2604232" y="-1723"/>
              <a:ext cx="83200" cy="86647"/>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46" name="Google Shape;146;p36"/>
            <p:cNvSpPr/>
            <p:nvPr/>
          </p:nvSpPr>
          <p:spPr>
            <a:xfrm rot="5400000">
              <a:off x="2604232" y="455172"/>
              <a:ext cx="83200" cy="86647"/>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47" name="Google Shape;147;p36"/>
            <p:cNvSpPr/>
            <p:nvPr/>
          </p:nvSpPr>
          <p:spPr>
            <a:xfrm rot="5400000">
              <a:off x="2604232" y="912066"/>
              <a:ext cx="83200" cy="86647"/>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48" name="Google Shape;148;p36"/>
            <p:cNvSpPr/>
            <p:nvPr/>
          </p:nvSpPr>
          <p:spPr>
            <a:xfrm rot="5400000">
              <a:off x="2604232" y="1368961"/>
              <a:ext cx="83200" cy="86647"/>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49" name="Google Shape;149;p36"/>
            <p:cNvSpPr/>
            <p:nvPr/>
          </p:nvSpPr>
          <p:spPr>
            <a:xfrm rot="5400000">
              <a:off x="2604232" y="1825856"/>
              <a:ext cx="83200" cy="86647"/>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50" name="Google Shape;150;p36"/>
            <p:cNvSpPr/>
            <p:nvPr/>
          </p:nvSpPr>
          <p:spPr>
            <a:xfrm rot="5400000">
              <a:off x="2604212" y="2282781"/>
              <a:ext cx="83240" cy="86647"/>
            </a:xfrm>
            <a:custGeom>
              <a:rect b="b" l="l" r="r" t="t"/>
              <a:pathLst>
                <a:path extrusionOk="0" h="160496" w="184308">
                  <a:moveTo>
                    <a:pt x="184309"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51" name="Google Shape;151;p36"/>
            <p:cNvSpPr/>
            <p:nvPr/>
          </p:nvSpPr>
          <p:spPr>
            <a:xfrm rot="5400000">
              <a:off x="2604232" y="2739708"/>
              <a:ext cx="83200" cy="86647"/>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52" name="Google Shape;152;p36"/>
            <p:cNvSpPr/>
            <p:nvPr/>
          </p:nvSpPr>
          <p:spPr>
            <a:xfrm rot="5400000">
              <a:off x="2604232" y="3196603"/>
              <a:ext cx="83200" cy="86647"/>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53" name="Google Shape;153;p36"/>
            <p:cNvSpPr/>
            <p:nvPr/>
          </p:nvSpPr>
          <p:spPr>
            <a:xfrm rot="5400000">
              <a:off x="2604232" y="3653497"/>
              <a:ext cx="83200" cy="86647"/>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54" name="Google Shape;154;p36"/>
            <p:cNvSpPr/>
            <p:nvPr/>
          </p:nvSpPr>
          <p:spPr>
            <a:xfrm rot="5400000">
              <a:off x="2413109" y="3876609"/>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55" name="Google Shape;155;p36"/>
            <p:cNvSpPr/>
            <p:nvPr/>
          </p:nvSpPr>
          <p:spPr>
            <a:xfrm rot="5400000">
              <a:off x="2413109" y="3419715"/>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56" name="Google Shape;156;p36"/>
            <p:cNvSpPr/>
            <p:nvPr/>
          </p:nvSpPr>
          <p:spPr>
            <a:xfrm rot="5400000">
              <a:off x="2413109" y="2962820"/>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57" name="Google Shape;157;p36"/>
            <p:cNvSpPr/>
            <p:nvPr/>
          </p:nvSpPr>
          <p:spPr>
            <a:xfrm rot="5400000">
              <a:off x="2413109" y="2505863"/>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58" name="Google Shape;158;p36"/>
            <p:cNvSpPr/>
            <p:nvPr/>
          </p:nvSpPr>
          <p:spPr>
            <a:xfrm rot="5400000">
              <a:off x="2413109" y="2048968"/>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59" name="Google Shape;159;p36"/>
            <p:cNvSpPr/>
            <p:nvPr/>
          </p:nvSpPr>
          <p:spPr>
            <a:xfrm rot="5400000">
              <a:off x="2413109" y="1592074"/>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60" name="Google Shape;160;p36"/>
            <p:cNvSpPr/>
            <p:nvPr/>
          </p:nvSpPr>
          <p:spPr>
            <a:xfrm rot="5400000">
              <a:off x="2413109" y="1135179"/>
              <a:ext cx="83200" cy="86647"/>
            </a:xfrm>
            <a:custGeom>
              <a:rect b="b" l="l" r="r" t="t"/>
              <a:pathLst>
                <a:path extrusionOk="0" h="160496" w="184213">
                  <a:moveTo>
                    <a:pt x="0" y="0"/>
                  </a:moveTo>
                  <a:lnTo>
                    <a:pt x="184214"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61" name="Google Shape;161;p36"/>
            <p:cNvSpPr/>
            <p:nvPr/>
          </p:nvSpPr>
          <p:spPr>
            <a:xfrm rot="5400000">
              <a:off x="2413109" y="678285"/>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62" name="Google Shape;162;p36"/>
            <p:cNvSpPr/>
            <p:nvPr/>
          </p:nvSpPr>
          <p:spPr>
            <a:xfrm rot="5400000">
              <a:off x="2413109" y="221389"/>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63" name="Google Shape;163;p36"/>
            <p:cNvSpPr/>
            <p:nvPr/>
          </p:nvSpPr>
          <p:spPr>
            <a:xfrm rot="5400000">
              <a:off x="2221985" y="-1723"/>
              <a:ext cx="83200" cy="86647"/>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64" name="Google Shape;164;p36"/>
            <p:cNvSpPr/>
            <p:nvPr/>
          </p:nvSpPr>
          <p:spPr>
            <a:xfrm rot="5400000">
              <a:off x="2221985" y="455172"/>
              <a:ext cx="83200" cy="86647"/>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65" name="Google Shape;165;p36"/>
            <p:cNvSpPr/>
            <p:nvPr/>
          </p:nvSpPr>
          <p:spPr>
            <a:xfrm rot="5400000">
              <a:off x="2221985" y="912066"/>
              <a:ext cx="83200" cy="86647"/>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66" name="Google Shape;166;p36"/>
            <p:cNvSpPr/>
            <p:nvPr/>
          </p:nvSpPr>
          <p:spPr>
            <a:xfrm rot="5400000">
              <a:off x="2221985" y="1368961"/>
              <a:ext cx="83200" cy="86647"/>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67" name="Google Shape;167;p36"/>
            <p:cNvSpPr/>
            <p:nvPr/>
          </p:nvSpPr>
          <p:spPr>
            <a:xfrm rot="5400000">
              <a:off x="2221985" y="1825856"/>
              <a:ext cx="83200" cy="86647"/>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68" name="Google Shape;168;p36"/>
            <p:cNvSpPr/>
            <p:nvPr/>
          </p:nvSpPr>
          <p:spPr>
            <a:xfrm rot="5400000">
              <a:off x="2221965" y="2282781"/>
              <a:ext cx="83240" cy="86647"/>
            </a:xfrm>
            <a:custGeom>
              <a:rect b="b" l="l" r="r" t="t"/>
              <a:pathLst>
                <a:path extrusionOk="0" h="160496" w="184308">
                  <a:moveTo>
                    <a:pt x="184309"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69" name="Google Shape;169;p36"/>
            <p:cNvSpPr/>
            <p:nvPr/>
          </p:nvSpPr>
          <p:spPr>
            <a:xfrm rot="5400000">
              <a:off x="2221985" y="2739708"/>
              <a:ext cx="83200" cy="86647"/>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70" name="Google Shape;170;p36"/>
            <p:cNvSpPr/>
            <p:nvPr/>
          </p:nvSpPr>
          <p:spPr>
            <a:xfrm rot="5400000">
              <a:off x="2221985" y="3196603"/>
              <a:ext cx="83200" cy="86647"/>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71" name="Google Shape;171;p36"/>
            <p:cNvSpPr/>
            <p:nvPr/>
          </p:nvSpPr>
          <p:spPr>
            <a:xfrm rot="5400000">
              <a:off x="2221985" y="3653497"/>
              <a:ext cx="83200" cy="86647"/>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72" name="Google Shape;172;p36"/>
            <p:cNvSpPr/>
            <p:nvPr/>
          </p:nvSpPr>
          <p:spPr>
            <a:xfrm rot="5400000">
              <a:off x="2030862" y="3876609"/>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73" name="Google Shape;173;p36"/>
            <p:cNvSpPr/>
            <p:nvPr/>
          </p:nvSpPr>
          <p:spPr>
            <a:xfrm rot="5400000">
              <a:off x="2030862" y="3419715"/>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74" name="Google Shape;174;p36"/>
            <p:cNvSpPr/>
            <p:nvPr/>
          </p:nvSpPr>
          <p:spPr>
            <a:xfrm rot="5400000">
              <a:off x="2030862" y="2962820"/>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75" name="Google Shape;175;p36"/>
            <p:cNvSpPr/>
            <p:nvPr/>
          </p:nvSpPr>
          <p:spPr>
            <a:xfrm rot="5400000">
              <a:off x="2030862" y="2505863"/>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76" name="Google Shape;176;p36"/>
            <p:cNvSpPr/>
            <p:nvPr/>
          </p:nvSpPr>
          <p:spPr>
            <a:xfrm rot="5400000">
              <a:off x="2030862" y="2048968"/>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77" name="Google Shape;177;p36"/>
            <p:cNvSpPr/>
            <p:nvPr/>
          </p:nvSpPr>
          <p:spPr>
            <a:xfrm rot="5400000">
              <a:off x="2030862" y="1592074"/>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78" name="Google Shape;178;p36"/>
            <p:cNvSpPr/>
            <p:nvPr/>
          </p:nvSpPr>
          <p:spPr>
            <a:xfrm rot="5400000">
              <a:off x="2030862" y="1135179"/>
              <a:ext cx="83200" cy="86647"/>
            </a:xfrm>
            <a:custGeom>
              <a:rect b="b" l="l" r="r" t="t"/>
              <a:pathLst>
                <a:path extrusionOk="0" h="160496" w="184213">
                  <a:moveTo>
                    <a:pt x="0" y="0"/>
                  </a:moveTo>
                  <a:lnTo>
                    <a:pt x="184214"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79" name="Google Shape;179;p36"/>
            <p:cNvSpPr/>
            <p:nvPr/>
          </p:nvSpPr>
          <p:spPr>
            <a:xfrm rot="5400000">
              <a:off x="2030862" y="678285"/>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80" name="Google Shape;180;p36"/>
            <p:cNvSpPr/>
            <p:nvPr/>
          </p:nvSpPr>
          <p:spPr>
            <a:xfrm rot="5400000">
              <a:off x="2030862" y="221389"/>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81" name="Google Shape;181;p36"/>
            <p:cNvSpPr/>
            <p:nvPr/>
          </p:nvSpPr>
          <p:spPr>
            <a:xfrm rot="5400000">
              <a:off x="1839738" y="-1723"/>
              <a:ext cx="83200" cy="86647"/>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82" name="Google Shape;182;p36"/>
            <p:cNvSpPr/>
            <p:nvPr/>
          </p:nvSpPr>
          <p:spPr>
            <a:xfrm rot="5400000">
              <a:off x="1839738" y="455172"/>
              <a:ext cx="83200" cy="86647"/>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83" name="Google Shape;183;p36"/>
            <p:cNvSpPr/>
            <p:nvPr/>
          </p:nvSpPr>
          <p:spPr>
            <a:xfrm rot="5400000">
              <a:off x="1839738" y="912066"/>
              <a:ext cx="83200" cy="86647"/>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84" name="Google Shape;184;p36"/>
            <p:cNvSpPr/>
            <p:nvPr/>
          </p:nvSpPr>
          <p:spPr>
            <a:xfrm rot="5400000">
              <a:off x="1839738" y="1368961"/>
              <a:ext cx="83200" cy="86647"/>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85" name="Google Shape;185;p36"/>
            <p:cNvSpPr/>
            <p:nvPr/>
          </p:nvSpPr>
          <p:spPr>
            <a:xfrm rot="5400000">
              <a:off x="1839738" y="1825856"/>
              <a:ext cx="83200" cy="86647"/>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86" name="Google Shape;186;p36"/>
            <p:cNvSpPr/>
            <p:nvPr/>
          </p:nvSpPr>
          <p:spPr>
            <a:xfrm rot="5400000">
              <a:off x="1839718" y="2282781"/>
              <a:ext cx="83240" cy="86647"/>
            </a:xfrm>
            <a:custGeom>
              <a:rect b="b" l="l" r="r" t="t"/>
              <a:pathLst>
                <a:path extrusionOk="0" h="160496" w="184308">
                  <a:moveTo>
                    <a:pt x="184309"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87" name="Google Shape;187;p36"/>
            <p:cNvSpPr/>
            <p:nvPr/>
          </p:nvSpPr>
          <p:spPr>
            <a:xfrm rot="5400000">
              <a:off x="1839738" y="2739708"/>
              <a:ext cx="83200" cy="86647"/>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88" name="Google Shape;188;p36"/>
            <p:cNvSpPr/>
            <p:nvPr/>
          </p:nvSpPr>
          <p:spPr>
            <a:xfrm rot="5400000">
              <a:off x="1839738" y="3196603"/>
              <a:ext cx="83200" cy="86647"/>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89" name="Google Shape;189;p36"/>
            <p:cNvSpPr/>
            <p:nvPr/>
          </p:nvSpPr>
          <p:spPr>
            <a:xfrm rot="5400000">
              <a:off x="1839738" y="3653497"/>
              <a:ext cx="83200" cy="86647"/>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90" name="Google Shape;190;p36"/>
            <p:cNvSpPr/>
            <p:nvPr/>
          </p:nvSpPr>
          <p:spPr>
            <a:xfrm rot="5400000">
              <a:off x="1648615" y="3876609"/>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91" name="Google Shape;191;p36"/>
            <p:cNvSpPr/>
            <p:nvPr/>
          </p:nvSpPr>
          <p:spPr>
            <a:xfrm rot="5400000">
              <a:off x="1648615" y="3419715"/>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92" name="Google Shape;192;p36"/>
            <p:cNvSpPr/>
            <p:nvPr/>
          </p:nvSpPr>
          <p:spPr>
            <a:xfrm rot="5400000">
              <a:off x="1648615" y="2962820"/>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93" name="Google Shape;193;p36"/>
            <p:cNvSpPr/>
            <p:nvPr/>
          </p:nvSpPr>
          <p:spPr>
            <a:xfrm rot="5400000">
              <a:off x="1648615" y="2505863"/>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94" name="Google Shape;194;p36"/>
            <p:cNvSpPr/>
            <p:nvPr/>
          </p:nvSpPr>
          <p:spPr>
            <a:xfrm rot="5400000">
              <a:off x="1648615" y="2048968"/>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95" name="Google Shape;195;p36"/>
            <p:cNvSpPr/>
            <p:nvPr/>
          </p:nvSpPr>
          <p:spPr>
            <a:xfrm rot="5400000">
              <a:off x="1648615" y="1592074"/>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96" name="Google Shape;196;p36"/>
            <p:cNvSpPr/>
            <p:nvPr/>
          </p:nvSpPr>
          <p:spPr>
            <a:xfrm rot="5400000">
              <a:off x="1648615" y="1135179"/>
              <a:ext cx="83200" cy="86647"/>
            </a:xfrm>
            <a:custGeom>
              <a:rect b="b" l="l" r="r" t="t"/>
              <a:pathLst>
                <a:path extrusionOk="0" h="160496" w="184213">
                  <a:moveTo>
                    <a:pt x="0" y="0"/>
                  </a:moveTo>
                  <a:lnTo>
                    <a:pt x="184214"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97" name="Google Shape;197;p36"/>
            <p:cNvSpPr/>
            <p:nvPr/>
          </p:nvSpPr>
          <p:spPr>
            <a:xfrm rot="5400000">
              <a:off x="1648615" y="678285"/>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98" name="Google Shape;198;p36"/>
            <p:cNvSpPr/>
            <p:nvPr/>
          </p:nvSpPr>
          <p:spPr>
            <a:xfrm rot="5400000">
              <a:off x="1648615" y="221389"/>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99" name="Google Shape;199;p36"/>
            <p:cNvSpPr/>
            <p:nvPr/>
          </p:nvSpPr>
          <p:spPr>
            <a:xfrm rot="5400000">
              <a:off x="1457492" y="-1723"/>
              <a:ext cx="83200" cy="86647"/>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00" name="Google Shape;200;p36"/>
            <p:cNvSpPr/>
            <p:nvPr/>
          </p:nvSpPr>
          <p:spPr>
            <a:xfrm rot="5400000">
              <a:off x="1457492" y="455172"/>
              <a:ext cx="83200" cy="86647"/>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01" name="Google Shape;201;p36"/>
            <p:cNvSpPr/>
            <p:nvPr/>
          </p:nvSpPr>
          <p:spPr>
            <a:xfrm rot="5400000">
              <a:off x="1457492" y="912066"/>
              <a:ext cx="83200" cy="86647"/>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02" name="Google Shape;202;p36"/>
            <p:cNvSpPr/>
            <p:nvPr/>
          </p:nvSpPr>
          <p:spPr>
            <a:xfrm rot="5400000">
              <a:off x="1457492" y="1368961"/>
              <a:ext cx="83200" cy="86647"/>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03" name="Google Shape;203;p36"/>
            <p:cNvSpPr/>
            <p:nvPr/>
          </p:nvSpPr>
          <p:spPr>
            <a:xfrm rot="5400000">
              <a:off x="1457492" y="1825856"/>
              <a:ext cx="83200" cy="86647"/>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04" name="Google Shape;204;p36"/>
            <p:cNvSpPr/>
            <p:nvPr/>
          </p:nvSpPr>
          <p:spPr>
            <a:xfrm rot="5400000">
              <a:off x="1457472" y="2282781"/>
              <a:ext cx="83240" cy="86647"/>
            </a:xfrm>
            <a:custGeom>
              <a:rect b="b" l="l" r="r" t="t"/>
              <a:pathLst>
                <a:path extrusionOk="0" h="160496" w="184308">
                  <a:moveTo>
                    <a:pt x="184309"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05" name="Google Shape;205;p36"/>
            <p:cNvSpPr/>
            <p:nvPr/>
          </p:nvSpPr>
          <p:spPr>
            <a:xfrm rot="5400000">
              <a:off x="1457492" y="2739708"/>
              <a:ext cx="83200" cy="86647"/>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06" name="Google Shape;206;p36"/>
            <p:cNvSpPr/>
            <p:nvPr/>
          </p:nvSpPr>
          <p:spPr>
            <a:xfrm rot="5400000">
              <a:off x="1457492" y="3196603"/>
              <a:ext cx="83200" cy="86647"/>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07" name="Google Shape;207;p36"/>
            <p:cNvSpPr/>
            <p:nvPr/>
          </p:nvSpPr>
          <p:spPr>
            <a:xfrm rot="5400000">
              <a:off x="1457492" y="3653497"/>
              <a:ext cx="83200" cy="86647"/>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08" name="Google Shape;208;p36"/>
            <p:cNvSpPr/>
            <p:nvPr/>
          </p:nvSpPr>
          <p:spPr>
            <a:xfrm rot="5400000">
              <a:off x="1266329" y="3876583"/>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09" name="Google Shape;209;p36"/>
            <p:cNvSpPr/>
            <p:nvPr/>
          </p:nvSpPr>
          <p:spPr>
            <a:xfrm rot="5400000">
              <a:off x="1266329" y="3419689"/>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10" name="Google Shape;210;p36"/>
            <p:cNvSpPr/>
            <p:nvPr/>
          </p:nvSpPr>
          <p:spPr>
            <a:xfrm rot="5400000">
              <a:off x="1266329" y="2962794"/>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11" name="Google Shape;211;p36"/>
            <p:cNvSpPr/>
            <p:nvPr/>
          </p:nvSpPr>
          <p:spPr>
            <a:xfrm rot="5400000">
              <a:off x="1266329" y="2505837"/>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12" name="Google Shape;212;p36"/>
            <p:cNvSpPr/>
            <p:nvPr/>
          </p:nvSpPr>
          <p:spPr>
            <a:xfrm rot="5400000">
              <a:off x="1266329" y="2048942"/>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13" name="Google Shape;213;p36"/>
            <p:cNvSpPr/>
            <p:nvPr/>
          </p:nvSpPr>
          <p:spPr>
            <a:xfrm rot="5400000">
              <a:off x="1266329" y="1592048"/>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14" name="Google Shape;214;p36"/>
            <p:cNvSpPr/>
            <p:nvPr/>
          </p:nvSpPr>
          <p:spPr>
            <a:xfrm rot="5400000">
              <a:off x="1266329" y="1135153"/>
              <a:ext cx="83200" cy="86699"/>
            </a:xfrm>
            <a:custGeom>
              <a:rect b="b" l="l" r="r" t="t"/>
              <a:pathLst>
                <a:path extrusionOk="0" h="160591" w="184213">
                  <a:moveTo>
                    <a:pt x="0" y="0"/>
                  </a:moveTo>
                  <a:lnTo>
                    <a:pt x="184214"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15" name="Google Shape;215;p36"/>
            <p:cNvSpPr/>
            <p:nvPr/>
          </p:nvSpPr>
          <p:spPr>
            <a:xfrm rot="5400000">
              <a:off x="1266329" y="678259"/>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16" name="Google Shape;216;p36"/>
            <p:cNvSpPr/>
            <p:nvPr/>
          </p:nvSpPr>
          <p:spPr>
            <a:xfrm rot="5400000">
              <a:off x="1266329" y="221363"/>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17" name="Google Shape;217;p36"/>
            <p:cNvSpPr/>
            <p:nvPr/>
          </p:nvSpPr>
          <p:spPr>
            <a:xfrm rot="5400000">
              <a:off x="1075169" y="-1723"/>
              <a:ext cx="83200" cy="86647"/>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18" name="Google Shape;218;p36"/>
            <p:cNvSpPr/>
            <p:nvPr/>
          </p:nvSpPr>
          <p:spPr>
            <a:xfrm rot="5400000">
              <a:off x="1075169" y="455172"/>
              <a:ext cx="83200" cy="86647"/>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19" name="Google Shape;219;p36"/>
            <p:cNvSpPr/>
            <p:nvPr/>
          </p:nvSpPr>
          <p:spPr>
            <a:xfrm rot="5400000">
              <a:off x="1075169" y="912066"/>
              <a:ext cx="83200" cy="86647"/>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20" name="Google Shape;220;p36"/>
            <p:cNvSpPr/>
            <p:nvPr/>
          </p:nvSpPr>
          <p:spPr>
            <a:xfrm rot="5400000">
              <a:off x="1075169" y="1368961"/>
              <a:ext cx="83200" cy="86647"/>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21" name="Google Shape;221;p36"/>
            <p:cNvSpPr/>
            <p:nvPr/>
          </p:nvSpPr>
          <p:spPr>
            <a:xfrm rot="5400000">
              <a:off x="1075169" y="1825856"/>
              <a:ext cx="83200" cy="86647"/>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22" name="Google Shape;222;p36"/>
            <p:cNvSpPr/>
            <p:nvPr/>
          </p:nvSpPr>
          <p:spPr>
            <a:xfrm rot="5400000">
              <a:off x="1075149" y="2282781"/>
              <a:ext cx="83240" cy="86647"/>
            </a:xfrm>
            <a:custGeom>
              <a:rect b="b" l="l" r="r" t="t"/>
              <a:pathLst>
                <a:path extrusionOk="0" h="160496" w="184308">
                  <a:moveTo>
                    <a:pt x="184309"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23" name="Google Shape;223;p36"/>
            <p:cNvSpPr/>
            <p:nvPr/>
          </p:nvSpPr>
          <p:spPr>
            <a:xfrm rot="5400000">
              <a:off x="1075169" y="2739708"/>
              <a:ext cx="83200" cy="86647"/>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24" name="Google Shape;224;p36"/>
            <p:cNvSpPr/>
            <p:nvPr/>
          </p:nvSpPr>
          <p:spPr>
            <a:xfrm rot="5400000">
              <a:off x="1075169" y="3196603"/>
              <a:ext cx="83200" cy="86647"/>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25" name="Google Shape;225;p36"/>
            <p:cNvSpPr/>
            <p:nvPr/>
          </p:nvSpPr>
          <p:spPr>
            <a:xfrm rot="5400000">
              <a:off x="1075169" y="3653497"/>
              <a:ext cx="83200" cy="86647"/>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26" name="Google Shape;226;p36"/>
            <p:cNvSpPr/>
            <p:nvPr/>
          </p:nvSpPr>
          <p:spPr>
            <a:xfrm rot="5400000">
              <a:off x="884046" y="3876609"/>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27" name="Google Shape;227;p36"/>
            <p:cNvSpPr/>
            <p:nvPr/>
          </p:nvSpPr>
          <p:spPr>
            <a:xfrm rot="5400000">
              <a:off x="884046" y="3419715"/>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28" name="Google Shape;228;p36"/>
            <p:cNvSpPr/>
            <p:nvPr/>
          </p:nvSpPr>
          <p:spPr>
            <a:xfrm rot="5400000">
              <a:off x="884046" y="2962820"/>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29" name="Google Shape;229;p36"/>
            <p:cNvSpPr/>
            <p:nvPr/>
          </p:nvSpPr>
          <p:spPr>
            <a:xfrm rot="5400000">
              <a:off x="884046" y="2505863"/>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30" name="Google Shape;230;p36"/>
            <p:cNvSpPr/>
            <p:nvPr/>
          </p:nvSpPr>
          <p:spPr>
            <a:xfrm rot="5400000">
              <a:off x="884046" y="2048968"/>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31" name="Google Shape;231;p36"/>
            <p:cNvSpPr/>
            <p:nvPr/>
          </p:nvSpPr>
          <p:spPr>
            <a:xfrm rot="5400000">
              <a:off x="884046" y="1592074"/>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32" name="Google Shape;232;p36"/>
            <p:cNvSpPr/>
            <p:nvPr/>
          </p:nvSpPr>
          <p:spPr>
            <a:xfrm rot="5400000">
              <a:off x="884046" y="1135179"/>
              <a:ext cx="83200" cy="86647"/>
            </a:xfrm>
            <a:custGeom>
              <a:rect b="b" l="l" r="r" t="t"/>
              <a:pathLst>
                <a:path extrusionOk="0" h="160496" w="184213">
                  <a:moveTo>
                    <a:pt x="0" y="0"/>
                  </a:moveTo>
                  <a:lnTo>
                    <a:pt x="184214"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33" name="Google Shape;233;p36"/>
            <p:cNvSpPr/>
            <p:nvPr/>
          </p:nvSpPr>
          <p:spPr>
            <a:xfrm rot="5400000">
              <a:off x="884046" y="678285"/>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34" name="Google Shape;234;p36"/>
            <p:cNvSpPr/>
            <p:nvPr/>
          </p:nvSpPr>
          <p:spPr>
            <a:xfrm rot="5400000">
              <a:off x="884046" y="221389"/>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35" name="Google Shape;235;p36"/>
            <p:cNvSpPr/>
            <p:nvPr/>
          </p:nvSpPr>
          <p:spPr>
            <a:xfrm rot="5400000">
              <a:off x="692922" y="-1723"/>
              <a:ext cx="83200" cy="86647"/>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36" name="Google Shape;236;p36"/>
            <p:cNvSpPr/>
            <p:nvPr/>
          </p:nvSpPr>
          <p:spPr>
            <a:xfrm rot="5400000">
              <a:off x="692922" y="455172"/>
              <a:ext cx="83200" cy="86647"/>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37" name="Google Shape;237;p36"/>
            <p:cNvSpPr/>
            <p:nvPr/>
          </p:nvSpPr>
          <p:spPr>
            <a:xfrm rot="5400000">
              <a:off x="692922" y="912066"/>
              <a:ext cx="83200" cy="86647"/>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38" name="Google Shape;238;p36"/>
            <p:cNvSpPr/>
            <p:nvPr/>
          </p:nvSpPr>
          <p:spPr>
            <a:xfrm rot="5400000">
              <a:off x="692922" y="1368961"/>
              <a:ext cx="83200" cy="86647"/>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39" name="Google Shape;239;p36"/>
            <p:cNvSpPr/>
            <p:nvPr/>
          </p:nvSpPr>
          <p:spPr>
            <a:xfrm rot="5400000">
              <a:off x="692922" y="1825856"/>
              <a:ext cx="83200" cy="86647"/>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40" name="Google Shape;240;p36"/>
            <p:cNvSpPr/>
            <p:nvPr/>
          </p:nvSpPr>
          <p:spPr>
            <a:xfrm rot="5400000">
              <a:off x="692902" y="2282781"/>
              <a:ext cx="83240" cy="86647"/>
            </a:xfrm>
            <a:custGeom>
              <a:rect b="b" l="l" r="r" t="t"/>
              <a:pathLst>
                <a:path extrusionOk="0" h="160496" w="184308">
                  <a:moveTo>
                    <a:pt x="184309"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41" name="Google Shape;241;p36"/>
            <p:cNvSpPr/>
            <p:nvPr/>
          </p:nvSpPr>
          <p:spPr>
            <a:xfrm rot="5400000">
              <a:off x="692922" y="2739708"/>
              <a:ext cx="83200" cy="86647"/>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42" name="Google Shape;242;p36"/>
            <p:cNvSpPr/>
            <p:nvPr/>
          </p:nvSpPr>
          <p:spPr>
            <a:xfrm rot="5400000">
              <a:off x="692922" y="3196603"/>
              <a:ext cx="83200" cy="86647"/>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43" name="Google Shape;243;p36"/>
            <p:cNvSpPr/>
            <p:nvPr/>
          </p:nvSpPr>
          <p:spPr>
            <a:xfrm rot="5400000">
              <a:off x="692922" y="3653497"/>
              <a:ext cx="83200" cy="86647"/>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44" name="Google Shape;244;p36"/>
            <p:cNvSpPr/>
            <p:nvPr/>
          </p:nvSpPr>
          <p:spPr>
            <a:xfrm rot="5400000">
              <a:off x="501799" y="3876609"/>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45" name="Google Shape;245;p36"/>
            <p:cNvSpPr/>
            <p:nvPr/>
          </p:nvSpPr>
          <p:spPr>
            <a:xfrm rot="5400000">
              <a:off x="501799" y="3419715"/>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46" name="Google Shape;246;p36"/>
            <p:cNvSpPr/>
            <p:nvPr/>
          </p:nvSpPr>
          <p:spPr>
            <a:xfrm rot="5400000">
              <a:off x="501799" y="2962820"/>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47" name="Google Shape;247;p36"/>
            <p:cNvSpPr/>
            <p:nvPr/>
          </p:nvSpPr>
          <p:spPr>
            <a:xfrm rot="5400000">
              <a:off x="501799" y="2505863"/>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48" name="Google Shape;248;p36"/>
            <p:cNvSpPr/>
            <p:nvPr/>
          </p:nvSpPr>
          <p:spPr>
            <a:xfrm rot="5400000">
              <a:off x="501799" y="2048968"/>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49" name="Google Shape;249;p36"/>
            <p:cNvSpPr/>
            <p:nvPr/>
          </p:nvSpPr>
          <p:spPr>
            <a:xfrm rot="5400000">
              <a:off x="501799" y="1592074"/>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50" name="Google Shape;250;p36"/>
            <p:cNvSpPr/>
            <p:nvPr/>
          </p:nvSpPr>
          <p:spPr>
            <a:xfrm rot="5400000">
              <a:off x="501799" y="1135179"/>
              <a:ext cx="83200" cy="86647"/>
            </a:xfrm>
            <a:custGeom>
              <a:rect b="b" l="l" r="r" t="t"/>
              <a:pathLst>
                <a:path extrusionOk="0" h="160496" w="184213">
                  <a:moveTo>
                    <a:pt x="0" y="0"/>
                  </a:moveTo>
                  <a:lnTo>
                    <a:pt x="184214"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51" name="Google Shape;251;p36"/>
            <p:cNvSpPr/>
            <p:nvPr/>
          </p:nvSpPr>
          <p:spPr>
            <a:xfrm rot="5400000">
              <a:off x="501799" y="678285"/>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52" name="Google Shape;252;p36"/>
            <p:cNvSpPr/>
            <p:nvPr/>
          </p:nvSpPr>
          <p:spPr>
            <a:xfrm rot="5400000">
              <a:off x="501799" y="221389"/>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53" name="Google Shape;253;p36"/>
            <p:cNvSpPr/>
            <p:nvPr/>
          </p:nvSpPr>
          <p:spPr>
            <a:xfrm rot="5400000">
              <a:off x="310637" y="-1749"/>
              <a:ext cx="83200" cy="86699"/>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54" name="Google Shape;254;p36"/>
            <p:cNvSpPr/>
            <p:nvPr/>
          </p:nvSpPr>
          <p:spPr>
            <a:xfrm rot="5400000">
              <a:off x="310637" y="455146"/>
              <a:ext cx="83200" cy="86699"/>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55" name="Google Shape;255;p36"/>
            <p:cNvSpPr/>
            <p:nvPr/>
          </p:nvSpPr>
          <p:spPr>
            <a:xfrm rot="5400000">
              <a:off x="310637" y="912040"/>
              <a:ext cx="83200" cy="86699"/>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56" name="Google Shape;256;p36"/>
            <p:cNvSpPr/>
            <p:nvPr/>
          </p:nvSpPr>
          <p:spPr>
            <a:xfrm rot="5400000">
              <a:off x="310637" y="1368935"/>
              <a:ext cx="83200" cy="86699"/>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57" name="Google Shape;257;p36"/>
            <p:cNvSpPr/>
            <p:nvPr/>
          </p:nvSpPr>
          <p:spPr>
            <a:xfrm rot="5400000">
              <a:off x="310637" y="1825830"/>
              <a:ext cx="83200" cy="86699"/>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58" name="Google Shape;258;p36"/>
            <p:cNvSpPr/>
            <p:nvPr/>
          </p:nvSpPr>
          <p:spPr>
            <a:xfrm rot="5400000">
              <a:off x="310616" y="2282755"/>
              <a:ext cx="83242" cy="86699"/>
            </a:xfrm>
            <a:custGeom>
              <a:rect b="b" l="l" r="r" t="t"/>
              <a:pathLst>
                <a:path extrusionOk="0" h="160591" w="184308">
                  <a:moveTo>
                    <a:pt x="184309"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59" name="Google Shape;259;p36"/>
            <p:cNvSpPr/>
            <p:nvPr/>
          </p:nvSpPr>
          <p:spPr>
            <a:xfrm rot="5400000">
              <a:off x="310637" y="2739682"/>
              <a:ext cx="83200" cy="86699"/>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60" name="Google Shape;260;p36"/>
            <p:cNvSpPr/>
            <p:nvPr/>
          </p:nvSpPr>
          <p:spPr>
            <a:xfrm rot="5400000">
              <a:off x="310637" y="3196577"/>
              <a:ext cx="83200" cy="86699"/>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61" name="Google Shape;261;p36"/>
            <p:cNvSpPr/>
            <p:nvPr/>
          </p:nvSpPr>
          <p:spPr>
            <a:xfrm rot="5400000">
              <a:off x="310637" y="3653471"/>
              <a:ext cx="83200" cy="86699"/>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62" name="Google Shape;262;p36"/>
            <p:cNvSpPr/>
            <p:nvPr/>
          </p:nvSpPr>
          <p:spPr>
            <a:xfrm rot="5400000">
              <a:off x="119471" y="3876609"/>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63" name="Google Shape;263;p36"/>
            <p:cNvSpPr/>
            <p:nvPr/>
          </p:nvSpPr>
          <p:spPr>
            <a:xfrm rot="5400000">
              <a:off x="119471" y="3419715"/>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64" name="Google Shape;264;p36"/>
            <p:cNvSpPr/>
            <p:nvPr/>
          </p:nvSpPr>
          <p:spPr>
            <a:xfrm rot="5400000">
              <a:off x="119471" y="2962820"/>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65" name="Google Shape;265;p36"/>
            <p:cNvSpPr/>
            <p:nvPr/>
          </p:nvSpPr>
          <p:spPr>
            <a:xfrm rot="5400000">
              <a:off x="119471" y="2505863"/>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66" name="Google Shape;266;p36"/>
            <p:cNvSpPr/>
            <p:nvPr/>
          </p:nvSpPr>
          <p:spPr>
            <a:xfrm rot="5400000">
              <a:off x="119471" y="2048968"/>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67" name="Google Shape;267;p36"/>
            <p:cNvSpPr/>
            <p:nvPr/>
          </p:nvSpPr>
          <p:spPr>
            <a:xfrm rot="5400000">
              <a:off x="119471" y="1592074"/>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68" name="Google Shape;268;p36"/>
            <p:cNvSpPr/>
            <p:nvPr/>
          </p:nvSpPr>
          <p:spPr>
            <a:xfrm rot="5400000">
              <a:off x="119471" y="1135179"/>
              <a:ext cx="83200" cy="86647"/>
            </a:xfrm>
            <a:custGeom>
              <a:rect b="b" l="l" r="r" t="t"/>
              <a:pathLst>
                <a:path extrusionOk="0" h="160496" w="184213">
                  <a:moveTo>
                    <a:pt x="0" y="0"/>
                  </a:moveTo>
                  <a:lnTo>
                    <a:pt x="184214"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69" name="Google Shape;269;p36"/>
            <p:cNvSpPr/>
            <p:nvPr/>
          </p:nvSpPr>
          <p:spPr>
            <a:xfrm rot="5400000">
              <a:off x="119471" y="678285"/>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0" name="Google Shape;270;p36"/>
            <p:cNvSpPr/>
            <p:nvPr/>
          </p:nvSpPr>
          <p:spPr>
            <a:xfrm rot="5400000">
              <a:off x="119471" y="221389"/>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1" name="Google Shape;271;p36"/>
            <p:cNvSpPr/>
            <p:nvPr/>
          </p:nvSpPr>
          <p:spPr>
            <a:xfrm rot="5400000">
              <a:off x="3368726" y="-1723"/>
              <a:ext cx="83200" cy="86647"/>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2" name="Google Shape;272;p36"/>
            <p:cNvSpPr/>
            <p:nvPr/>
          </p:nvSpPr>
          <p:spPr>
            <a:xfrm rot="5400000">
              <a:off x="3368726" y="455172"/>
              <a:ext cx="83200" cy="86647"/>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3" name="Google Shape;273;p36"/>
            <p:cNvSpPr/>
            <p:nvPr/>
          </p:nvSpPr>
          <p:spPr>
            <a:xfrm rot="5400000">
              <a:off x="3368726" y="912066"/>
              <a:ext cx="83200" cy="86647"/>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4" name="Google Shape;274;p36"/>
            <p:cNvSpPr/>
            <p:nvPr/>
          </p:nvSpPr>
          <p:spPr>
            <a:xfrm rot="5400000">
              <a:off x="3368726" y="1368961"/>
              <a:ext cx="83200" cy="86647"/>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5" name="Google Shape;275;p36"/>
            <p:cNvSpPr/>
            <p:nvPr/>
          </p:nvSpPr>
          <p:spPr>
            <a:xfrm rot="5400000">
              <a:off x="3368726" y="1825856"/>
              <a:ext cx="83200" cy="86647"/>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6" name="Google Shape;276;p36"/>
            <p:cNvSpPr/>
            <p:nvPr/>
          </p:nvSpPr>
          <p:spPr>
            <a:xfrm rot="5400000">
              <a:off x="3368706" y="2282781"/>
              <a:ext cx="83240" cy="86647"/>
            </a:xfrm>
            <a:custGeom>
              <a:rect b="b" l="l" r="r" t="t"/>
              <a:pathLst>
                <a:path extrusionOk="0" h="160496" w="184308">
                  <a:moveTo>
                    <a:pt x="184309"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7" name="Google Shape;277;p36"/>
            <p:cNvSpPr/>
            <p:nvPr/>
          </p:nvSpPr>
          <p:spPr>
            <a:xfrm rot="5400000">
              <a:off x="3368726" y="2739708"/>
              <a:ext cx="83200" cy="86647"/>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8" name="Google Shape;278;p36"/>
            <p:cNvSpPr/>
            <p:nvPr/>
          </p:nvSpPr>
          <p:spPr>
            <a:xfrm rot="5400000">
              <a:off x="3368726" y="3196603"/>
              <a:ext cx="83200" cy="86647"/>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9" name="Google Shape;279;p36"/>
            <p:cNvSpPr/>
            <p:nvPr/>
          </p:nvSpPr>
          <p:spPr>
            <a:xfrm rot="5400000">
              <a:off x="3368726" y="3653497"/>
              <a:ext cx="83200" cy="86647"/>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0" name="Google Shape;280;p36"/>
            <p:cNvSpPr/>
            <p:nvPr/>
          </p:nvSpPr>
          <p:spPr>
            <a:xfrm rot="5400000">
              <a:off x="3177602" y="3876609"/>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1" name="Google Shape;281;p36"/>
            <p:cNvSpPr/>
            <p:nvPr/>
          </p:nvSpPr>
          <p:spPr>
            <a:xfrm rot="5400000">
              <a:off x="3177602" y="3419715"/>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2" name="Google Shape;282;p36"/>
            <p:cNvSpPr/>
            <p:nvPr/>
          </p:nvSpPr>
          <p:spPr>
            <a:xfrm rot="5400000">
              <a:off x="3177602" y="2962820"/>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3" name="Google Shape;283;p36"/>
            <p:cNvSpPr/>
            <p:nvPr/>
          </p:nvSpPr>
          <p:spPr>
            <a:xfrm rot="5400000">
              <a:off x="3177602" y="2505863"/>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4" name="Google Shape;284;p36"/>
            <p:cNvSpPr/>
            <p:nvPr/>
          </p:nvSpPr>
          <p:spPr>
            <a:xfrm rot="5400000">
              <a:off x="3177602" y="2048968"/>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5" name="Google Shape;285;p36"/>
            <p:cNvSpPr/>
            <p:nvPr/>
          </p:nvSpPr>
          <p:spPr>
            <a:xfrm rot="5400000">
              <a:off x="3177602" y="1592074"/>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6" name="Google Shape;286;p36"/>
            <p:cNvSpPr/>
            <p:nvPr/>
          </p:nvSpPr>
          <p:spPr>
            <a:xfrm rot="5400000">
              <a:off x="3177602" y="1135179"/>
              <a:ext cx="83200" cy="86647"/>
            </a:xfrm>
            <a:custGeom>
              <a:rect b="b" l="l" r="r" t="t"/>
              <a:pathLst>
                <a:path extrusionOk="0" h="160496" w="184213">
                  <a:moveTo>
                    <a:pt x="0" y="0"/>
                  </a:moveTo>
                  <a:lnTo>
                    <a:pt x="184214"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7" name="Google Shape;287;p36"/>
            <p:cNvSpPr/>
            <p:nvPr/>
          </p:nvSpPr>
          <p:spPr>
            <a:xfrm rot="5400000">
              <a:off x="3177602" y="678285"/>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8" name="Google Shape;288;p36"/>
            <p:cNvSpPr/>
            <p:nvPr/>
          </p:nvSpPr>
          <p:spPr>
            <a:xfrm rot="5400000">
              <a:off x="3177602" y="221389"/>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9" name="Google Shape;289;p36"/>
            <p:cNvSpPr/>
            <p:nvPr/>
          </p:nvSpPr>
          <p:spPr>
            <a:xfrm rot="5400000">
              <a:off x="3559849" y="6583357"/>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0" name="Google Shape;290;p36"/>
            <p:cNvSpPr/>
            <p:nvPr/>
          </p:nvSpPr>
          <p:spPr>
            <a:xfrm rot="5400000">
              <a:off x="3559849" y="6126462"/>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1" name="Google Shape;291;p36"/>
            <p:cNvSpPr/>
            <p:nvPr/>
          </p:nvSpPr>
          <p:spPr>
            <a:xfrm rot="5400000">
              <a:off x="3559849" y="5669568"/>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2" name="Google Shape;292;p36"/>
            <p:cNvSpPr/>
            <p:nvPr/>
          </p:nvSpPr>
          <p:spPr>
            <a:xfrm rot="5400000">
              <a:off x="3559849" y="5212673"/>
              <a:ext cx="83200" cy="86647"/>
            </a:xfrm>
            <a:custGeom>
              <a:rect b="b" l="l" r="r" t="t"/>
              <a:pathLst>
                <a:path extrusionOk="0" h="160496" w="184213">
                  <a:moveTo>
                    <a:pt x="0" y="0"/>
                  </a:moveTo>
                  <a:lnTo>
                    <a:pt x="184214"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3" name="Google Shape;293;p36"/>
            <p:cNvSpPr/>
            <p:nvPr/>
          </p:nvSpPr>
          <p:spPr>
            <a:xfrm rot="5400000">
              <a:off x="3559849" y="4755779"/>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4" name="Google Shape;294;p36"/>
            <p:cNvSpPr/>
            <p:nvPr/>
          </p:nvSpPr>
          <p:spPr>
            <a:xfrm rot="5400000">
              <a:off x="3559849" y="4298883"/>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5" name="Google Shape;295;p36"/>
            <p:cNvSpPr/>
            <p:nvPr/>
          </p:nvSpPr>
          <p:spPr>
            <a:xfrm rot="5400000">
              <a:off x="3559849" y="3876609"/>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6" name="Google Shape;296;p36"/>
            <p:cNvSpPr/>
            <p:nvPr/>
          </p:nvSpPr>
          <p:spPr>
            <a:xfrm rot="5400000">
              <a:off x="3559849" y="3419715"/>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7" name="Google Shape;297;p36"/>
            <p:cNvSpPr/>
            <p:nvPr/>
          </p:nvSpPr>
          <p:spPr>
            <a:xfrm rot="5400000">
              <a:off x="3559849" y="2962820"/>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8" name="Google Shape;298;p36"/>
            <p:cNvSpPr/>
            <p:nvPr/>
          </p:nvSpPr>
          <p:spPr>
            <a:xfrm rot="5400000">
              <a:off x="3559849" y="2505863"/>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9" name="Google Shape;299;p36"/>
            <p:cNvSpPr/>
            <p:nvPr/>
          </p:nvSpPr>
          <p:spPr>
            <a:xfrm rot="5400000">
              <a:off x="3559849" y="2048968"/>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00" name="Google Shape;300;p36"/>
            <p:cNvSpPr/>
            <p:nvPr/>
          </p:nvSpPr>
          <p:spPr>
            <a:xfrm rot="5400000">
              <a:off x="3559849" y="1592074"/>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01" name="Google Shape;301;p36"/>
            <p:cNvSpPr/>
            <p:nvPr/>
          </p:nvSpPr>
          <p:spPr>
            <a:xfrm rot="5400000">
              <a:off x="3559849" y="1135179"/>
              <a:ext cx="83200" cy="86647"/>
            </a:xfrm>
            <a:custGeom>
              <a:rect b="b" l="l" r="r" t="t"/>
              <a:pathLst>
                <a:path extrusionOk="0" h="160496" w="184213">
                  <a:moveTo>
                    <a:pt x="0" y="0"/>
                  </a:moveTo>
                  <a:lnTo>
                    <a:pt x="184214"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02" name="Google Shape;302;p36"/>
            <p:cNvSpPr/>
            <p:nvPr/>
          </p:nvSpPr>
          <p:spPr>
            <a:xfrm rot="5400000">
              <a:off x="3559849" y="678285"/>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03" name="Google Shape;303;p36"/>
            <p:cNvSpPr/>
            <p:nvPr/>
          </p:nvSpPr>
          <p:spPr>
            <a:xfrm rot="5400000">
              <a:off x="3559849" y="221389"/>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sp>
        <p:nvSpPr>
          <p:cNvPr id="304" name="Google Shape;304;p36"/>
          <p:cNvSpPr txBox="1"/>
          <p:nvPr>
            <p:ph idx="10" type="dt"/>
          </p:nvPr>
        </p:nvSpPr>
        <p:spPr>
          <a:xfrm>
            <a:off x="6636350" y="4235549"/>
            <a:ext cx="2133600" cy="273844"/>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5" name="Google Shape;305;p36"/>
          <p:cNvSpPr txBox="1"/>
          <p:nvPr>
            <p:ph idx="12" type="sldNum"/>
          </p:nvPr>
        </p:nvSpPr>
        <p:spPr>
          <a:xfrm>
            <a:off x="6553200" y="4767263"/>
            <a:ext cx="2133600" cy="273844"/>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1_">
  <p:cSld name="1_1_">
    <p:spTree>
      <p:nvGrpSpPr>
        <p:cNvPr id="661" name="Shape 661"/>
        <p:cNvGrpSpPr/>
        <p:nvPr/>
      </p:nvGrpSpPr>
      <p:grpSpPr>
        <a:xfrm>
          <a:off x="0" y="0"/>
          <a:ext cx="0" cy="0"/>
          <a:chOff x="0" y="0"/>
          <a:chExt cx="0" cy="0"/>
        </a:xfrm>
      </p:grpSpPr>
      <p:sp>
        <p:nvSpPr>
          <p:cNvPr id="662" name="Google Shape;662;p45"/>
          <p:cNvSpPr txBox="1"/>
          <p:nvPr>
            <p:ph idx="1" type="body"/>
          </p:nvPr>
        </p:nvSpPr>
        <p:spPr>
          <a:xfrm>
            <a:off x="-1628042" y="208360"/>
            <a:ext cx="844061" cy="685800"/>
          </a:xfrm>
          <a:prstGeom prst="rect">
            <a:avLst/>
          </a:prstGeom>
          <a:noFill/>
          <a:ln>
            <a:noFill/>
          </a:ln>
        </p:spPr>
        <p:txBody>
          <a:bodyPr anchorCtr="0" anchor="t" bIns="45700" lIns="0" spcFirstLastPara="1" rIns="0" wrap="square" tIns="45700">
            <a:normAutofit/>
          </a:bodyPr>
          <a:lstStyle>
            <a:lvl1pPr indent="-317500" lvl="0" marL="457200" algn="l">
              <a:lnSpc>
                <a:spcPct val="100000"/>
              </a:lnSpc>
              <a:spcBef>
                <a:spcPts val="300"/>
              </a:spcBef>
              <a:spcAft>
                <a:spcPts val="0"/>
              </a:spcAft>
              <a:buClr>
                <a:schemeClr val="dk1"/>
              </a:buClr>
              <a:buSzPts val="1400"/>
              <a:buChar char="•"/>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663" name="Google Shape;663;p45"/>
          <p:cNvSpPr txBox="1"/>
          <p:nvPr>
            <p:ph idx="11" type="ftr"/>
          </p:nvPr>
        </p:nvSpPr>
        <p:spPr>
          <a:xfrm>
            <a:off x="196374" y="4665964"/>
            <a:ext cx="2895600" cy="273844"/>
          </a:xfrm>
          <a:prstGeom prst="rect">
            <a:avLst/>
          </a:prstGeom>
          <a:noFill/>
          <a:ln>
            <a:noFill/>
          </a:ln>
        </p:spPr>
        <p:txBody>
          <a:bodyPr anchorCtr="0" anchor="ctr" bIns="45700" lIns="0" spcFirstLastPara="1" rIns="0" wrap="square" tIns="45700">
            <a:noAutofit/>
          </a:bodyPr>
          <a:lstStyle>
            <a:lvl1pPr lvl="0" algn="ctr">
              <a:lnSpc>
                <a:spcPct val="100000"/>
              </a:lnSpc>
              <a:spcBef>
                <a:spcPts val="0"/>
              </a:spcBef>
              <a:spcAft>
                <a:spcPts val="0"/>
              </a:spcAft>
              <a:buSzPts val="1100"/>
              <a:buNone/>
              <a:defRPr b="1" sz="1200">
                <a:solidFill>
                  <a:schemeClr val="dk1"/>
                </a:solidFill>
                <a:latin typeface="Quattrocento Sans"/>
                <a:ea typeface="Quattrocento Sans"/>
                <a:cs typeface="Quattrocento Sans"/>
                <a:sym typeface="Quattrocento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Full Image">
  <p:cSld name="2_Full Image">
    <p:spTree>
      <p:nvGrpSpPr>
        <p:cNvPr id="664" name="Shape 664"/>
        <p:cNvGrpSpPr/>
        <p:nvPr/>
      </p:nvGrpSpPr>
      <p:grpSpPr>
        <a:xfrm>
          <a:off x="0" y="0"/>
          <a:ext cx="0" cy="0"/>
          <a:chOff x="0" y="0"/>
          <a:chExt cx="0" cy="0"/>
        </a:xfrm>
      </p:grpSpPr>
      <p:sp>
        <p:nvSpPr>
          <p:cNvPr id="665" name="Google Shape;665;p46"/>
          <p:cNvSpPr/>
          <p:nvPr>
            <p:ph idx="2" type="pic"/>
          </p:nvPr>
        </p:nvSpPr>
        <p:spPr>
          <a:xfrm>
            <a:off x="0" y="-1"/>
            <a:ext cx="9144000" cy="2571751"/>
          </a:xfrm>
          <a:prstGeom prst="rect">
            <a:avLst/>
          </a:prstGeom>
          <a:solidFill>
            <a:srgbClr val="F2F2F2"/>
          </a:solid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p:cSld name="Custom">
    <p:spTree>
      <p:nvGrpSpPr>
        <p:cNvPr id="666" name="Shape 666"/>
        <p:cNvGrpSpPr/>
        <p:nvPr/>
      </p:nvGrpSpPr>
      <p:grpSpPr>
        <a:xfrm>
          <a:off x="0" y="0"/>
          <a:ext cx="0" cy="0"/>
          <a:chOff x="0" y="0"/>
          <a:chExt cx="0" cy="0"/>
        </a:xfrm>
      </p:grpSpPr>
      <p:sp>
        <p:nvSpPr>
          <p:cNvPr id="667" name="Google Shape;667;p47"/>
          <p:cNvSpPr txBox="1"/>
          <p:nvPr>
            <p:ph idx="1" type="body"/>
          </p:nvPr>
        </p:nvSpPr>
        <p:spPr>
          <a:xfrm>
            <a:off x="-1628042" y="208360"/>
            <a:ext cx="844061" cy="685800"/>
          </a:xfrm>
          <a:prstGeom prst="rect">
            <a:avLst/>
          </a:prstGeom>
          <a:noFill/>
          <a:ln>
            <a:noFill/>
          </a:ln>
        </p:spPr>
        <p:txBody>
          <a:bodyPr anchorCtr="0" anchor="t" bIns="45700" lIns="0" spcFirstLastPara="1" rIns="0" wrap="square" tIns="45700">
            <a:normAutofit/>
          </a:bodyPr>
          <a:lstStyle>
            <a:lvl1pPr indent="-317500" lvl="0" marL="457200" algn="l">
              <a:lnSpc>
                <a:spcPct val="100000"/>
              </a:lnSpc>
              <a:spcBef>
                <a:spcPts val="300"/>
              </a:spcBef>
              <a:spcAft>
                <a:spcPts val="0"/>
              </a:spcAft>
              <a:buClr>
                <a:schemeClr val="dk1"/>
              </a:buClr>
              <a:buSzPts val="1400"/>
              <a:buChar char="•"/>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668" name="Google Shape;668;p47"/>
          <p:cNvSpPr txBox="1"/>
          <p:nvPr>
            <p:ph type="title"/>
          </p:nvPr>
        </p:nvSpPr>
        <p:spPr>
          <a:xfrm>
            <a:off x="464128" y="990706"/>
            <a:ext cx="8229600" cy="72540"/>
          </a:xfrm>
          <a:prstGeom prst="rect">
            <a:avLst/>
          </a:prstGeom>
          <a:noFill/>
          <a:ln>
            <a:noFill/>
          </a:ln>
        </p:spPr>
        <p:txBody>
          <a:bodyPr anchorCtr="0" anchor="ctr" bIns="45700" lIns="0" spcFirstLastPara="1" rIns="0" wrap="square" tIns="45700">
            <a:normAutofit/>
          </a:bodyPr>
          <a:lstStyle>
            <a:lvl1pPr lvl="0" algn="l">
              <a:lnSpc>
                <a:spcPct val="115000"/>
              </a:lnSpc>
              <a:spcBef>
                <a:spcPts val="0"/>
              </a:spcBef>
              <a:spcAft>
                <a:spcPts val="0"/>
              </a:spcAft>
              <a:buClr>
                <a:schemeClr val="dk1"/>
              </a:buClr>
              <a:buSzPts val="2700"/>
              <a:buFont typeface="Quattrocento Sans"/>
              <a:buNone/>
              <a:defRPr/>
            </a:lvl1pPr>
            <a:lvl2pPr lvl="1" algn="l">
              <a:lnSpc>
                <a:spcPct val="100000"/>
              </a:lnSpc>
              <a:spcBef>
                <a:spcPts val="100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9" name="Google Shape;669;p47"/>
          <p:cNvSpPr txBox="1"/>
          <p:nvPr>
            <p:ph idx="10" type="dt"/>
          </p:nvPr>
        </p:nvSpPr>
        <p:spPr>
          <a:xfrm>
            <a:off x="6760567" y="4270177"/>
            <a:ext cx="2133600" cy="273844"/>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70" name="Google Shape;670;p47"/>
          <p:cNvSpPr txBox="1"/>
          <p:nvPr>
            <p:ph idx="11" type="ftr"/>
          </p:nvPr>
        </p:nvSpPr>
        <p:spPr>
          <a:xfrm>
            <a:off x="3124200" y="4767263"/>
            <a:ext cx="2895600" cy="273844"/>
          </a:xfrm>
          <a:prstGeom prst="rect">
            <a:avLst/>
          </a:prstGeom>
          <a:noFill/>
          <a:ln>
            <a:noFill/>
          </a:ln>
        </p:spPr>
        <p:txBody>
          <a:bodyPr anchorCtr="0" anchor="ctr" bIns="45700" lIns="0" spcFirstLastPara="1" rIns="0" wrap="square" tIns="4570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71" name="Google Shape;671;p47"/>
          <p:cNvSpPr txBox="1"/>
          <p:nvPr>
            <p:ph idx="12" type="sldNum"/>
          </p:nvPr>
        </p:nvSpPr>
        <p:spPr>
          <a:xfrm>
            <a:off x="6553200" y="4767263"/>
            <a:ext cx="2133600" cy="273844"/>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pic>
        <p:nvPicPr>
          <p:cNvPr id="672" name="Google Shape;672;p47"/>
          <p:cNvPicPr preferRelativeResize="0"/>
          <p:nvPr/>
        </p:nvPicPr>
        <p:blipFill rotWithShape="1">
          <a:blip r:embed="rId2">
            <a:alphaModFix/>
          </a:blip>
          <a:srcRect b="0" l="0" r="0" t="0"/>
          <a:stretch/>
        </p:blipFill>
        <p:spPr>
          <a:xfrm>
            <a:off x="457200" y="1352550"/>
            <a:ext cx="4038601" cy="3048000"/>
          </a:xfrm>
          <a:prstGeom prst="rect">
            <a:avLst/>
          </a:prstGeom>
          <a:noFill/>
          <a:ln>
            <a:noFill/>
          </a:ln>
        </p:spPr>
      </p:pic>
      <p:pic>
        <p:nvPicPr>
          <p:cNvPr id="673" name="Google Shape;673;p47"/>
          <p:cNvPicPr preferRelativeResize="0"/>
          <p:nvPr/>
        </p:nvPicPr>
        <p:blipFill rotWithShape="1">
          <a:blip r:embed="rId3">
            <a:alphaModFix/>
          </a:blip>
          <a:srcRect b="0" l="0" r="0" t="0"/>
          <a:stretch/>
        </p:blipFill>
        <p:spPr>
          <a:xfrm>
            <a:off x="4648202" y="1341835"/>
            <a:ext cx="4038600" cy="305871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ile">
  <p:cSld name="Title Sile">
    <p:spTree>
      <p:nvGrpSpPr>
        <p:cNvPr id="674" name="Shape 674"/>
        <p:cNvGrpSpPr/>
        <p:nvPr/>
      </p:nvGrpSpPr>
      <p:grpSpPr>
        <a:xfrm>
          <a:off x="0" y="0"/>
          <a:ext cx="0" cy="0"/>
          <a:chOff x="0" y="0"/>
          <a:chExt cx="0" cy="0"/>
        </a:xfrm>
      </p:grpSpPr>
      <p:sp>
        <p:nvSpPr>
          <p:cNvPr id="675" name="Google Shape;675;p48"/>
          <p:cNvSpPr txBox="1"/>
          <p:nvPr>
            <p:ph idx="12" type="sldNum"/>
          </p:nvPr>
        </p:nvSpPr>
        <p:spPr>
          <a:xfrm>
            <a:off x="8353404" y="4630341"/>
            <a:ext cx="565735" cy="317673"/>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
        <p:nvSpPr>
          <p:cNvPr id="676" name="Google Shape;676;p48"/>
          <p:cNvSpPr txBox="1"/>
          <p:nvPr>
            <p:ph idx="11" type="ftr"/>
          </p:nvPr>
        </p:nvSpPr>
        <p:spPr>
          <a:xfrm>
            <a:off x="466474" y="4667807"/>
            <a:ext cx="2895600" cy="273844"/>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77" name="Google Shape;677;p48"/>
          <p:cNvSpPr/>
          <p:nvPr/>
        </p:nvSpPr>
        <p:spPr>
          <a:xfrm>
            <a:off x="9061061" y="4542761"/>
            <a:ext cx="82939" cy="519097"/>
          </a:xfrm>
          <a:prstGeom prst="rect">
            <a:avLst/>
          </a:prstGeom>
          <a:solidFill>
            <a:srgbClr val="D8D8D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678" name="Google Shape;678;p48"/>
          <p:cNvSpPr txBox="1"/>
          <p:nvPr>
            <p:ph type="title"/>
          </p:nvPr>
        </p:nvSpPr>
        <p:spPr>
          <a:xfrm>
            <a:off x="457200" y="303498"/>
            <a:ext cx="8229600" cy="435792"/>
          </a:xfrm>
          <a:prstGeom prst="rect">
            <a:avLst/>
          </a:prstGeom>
          <a:noFill/>
          <a:ln>
            <a:noFill/>
          </a:ln>
        </p:spPr>
        <p:txBody>
          <a:bodyPr anchorCtr="0" anchor="ctr" bIns="45700" lIns="0" spcFirstLastPara="1" rIns="0" wrap="square" tIns="45700">
            <a:normAutofit/>
          </a:bodyPr>
          <a:lstStyle>
            <a:lvl1pPr lvl="0" algn="l">
              <a:lnSpc>
                <a:spcPct val="100000"/>
              </a:lnSpc>
              <a:spcBef>
                <a:spcPts val="0"/>
              </a:spcBef>
              <a:spcAft>
                <a:spcPts val="0"/>
              </a:spcAft>
              <a:buClr>
                <a:schemeClr val="accent5"/>
              </a:buClr>
              <a:buSzPts val="2700"/>
              <a:buFont typeface="Quattrocento Sans"/>
              <a:buNone/>
              <a:defRPr>
                <a:solidFill>
                  <a:schemeClr val="accent5"/>
                </a:solidFill>
                <a:latin typeface="Quattrocento Sans"/>
                <a:ea typeface="Quattrocento Sans"/>
                <a:cs typeface="Quattrocento Sans"/>
                <a:sym typeface="Quattrocento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79" name="Google Shape;679;p48"/>
          <p:cNvSpPr/>
          <p:nvPr/>
        </p:nvSpPr>
        <p:spPr>
          <a:xfrm>
            <a:off x="-3704" y="0"/>
            <a:ext cx="9147704" cy="195486"/>
          </a:xfrm>
          <a:prstGeom prst="rect">
            <a:avLst/>
          </a:prstGeom>
          <a:solidFill>
            <a:srgbClr val="002060"/>
          </a:solidFill>
          <a:ln cap="flat" cmpd="sng" w="25400">
            <a:solidFill>
              <a:srgbClr val="00206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p:cSld name="Three Column">
    <p:spTree>
      <p:nvGrpSpPr>
        <p:cNvPr id="680" name="Shape 680"/>
        <p:cNvGrpSpPr/>
        <p:nvPr/>
      </p:nvGrpSpPr>
      <p:grpSpPr>
        <a:xfrm>
          <a:off x="0" y="0"/>
          <a:ext cx="0" cy="0"/>
          <a:chOff x="0" y="0"/>
          <a:chExt cx="0" cy="0"/>
        </a:xfrm>
      </p:grpSpPr>
      <p:sp>
        <p:nvSpPr>
          <p:cNvPr id="681" name="Google Shape;681;p49"/>
          <p:cNvSpPr/>
          <p:nvPr/>
        </p:nvSpPr>
        <p:spPr>
          <a:xfrm>
            <a:off x="7218983" y="702879"/>
            <a:ext cx="1925017" cy="4440621"/>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682" name="Google Shape;682;p49"/>
          <p:cNvSpPr/>
          <p:nvPr/>
        </p:nvSpPr>
        <p:spPr>
          <a:xfrm>
            <a:off x="7142564" y="4542761"/>
            <a:ext cx="82939" cy="519097"/>
          </a:xfrm>
          <a:prstGeom prst="rect">
            <a:avLst/>
          </a:prstGeom>
          <a:solidFill>
            <a:srgbClr val="D8D8D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683" name="Google Shape;683;p49"/>
          <p:cNvSpPr/>
          <p:nvPr/>
        </p:nvSpPr>
        <p:spPr>
          <a:xfrm>
            <a:off x="7294392" y="2524009"/>
            <a:ext cx="62416" cy="75863"/>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84" name="Google Shape;684;p49"/>
          <p:cNvSpPr/>
          <p:nvPr/>
        </p:nvSpPr>
        <p:spPr>
          <a:xfrm>
            <a:off x="7637152" y="2524009"/>
            <a:ext cx="62416" cy="75863"/>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85" name="Google Shape;685;p49"/>
          <p:cNvSpPr/>
          <p:nvPr/>
        </p:nvSpPr>
        <p:spPr>
          <a:xfrm>
            <a:off x="7979912" y="2524009"/>
            <a:ext cx="62416" cy="75863"/>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86" name="Google Shape;686;p49"/>
          <p:cNvSpPr/>
          <p:nvPr/>
        </p:nvSpPr>
        <p:spPr>
          <a:xfrm>
            <a:off x="8322673" y="2524009"/>
            <a:ext cx="62416" cy="75863"/>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87" name="Google Shape;687;p49"/>
          <p:cNvSpPr/>
          <p:nvPr/>
        </p:nvSpPr>
        <p:spPr>
          <a:xfrm>
            <a:off x="8665433" y="2524009"/>
            <a:ext cx="62416" cy="75863"/>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88" name="Google Shape;688;p49"/>
          <p:cNvSpPr/>
          <p:nvPr/>
        </p:nvSpPr>
        <p:spPr>
          <a:xfrm>
            <a:off x="9008201" y="2524009"/>
            <a:ext cx="62446" cy="75863"/>
          </a:xfrm>
          <a:custGeom>
            <a:rect b="b" l="l" r="r" t="t"/>
            <a:pathLst>
              <a:path extrusionOk="0" h="160496" w="184308">
                <a:moveTo>
                  <a:pt x="184309"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89" name="Google Shape;689;p49"/>
          <p:cNvSpPr/>
          <p:nvPr/>
        </p:nvSpPr>
        <p:spPr>
          <a:xfrm>
            <a:off x="8832811" y="2691344"/>
            <a:ext cx="62416" cy="75863"/>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90" name="Google Shape;690;p49"/>
          <p:cNvSpPr/>
          <p:nvPr/>
        </p:nvSpPr>
        <p:spPr>
          <a:xfrm>
            <a:off x="8490051" y="2691344"/>
            <a:ext cx="62416" cy="75863"/>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91" name="Google Shape;691;p49"/>
          <p:cNvSpPr/>
          <p:nvPr/>
        </p:nvSpPr>
        <p:spPr>
          <a:xfrm>
            <a:off x="8147290" y="2691344"/>
            <a:ext cx="62416" cy="75863"/>
          </a:xfrm>
          <a:custGeom>
            <a:rect b="b" l="l" r="r" t="t"/>
            <a:pathLst>
              <a:path extrusionOk="0" h="160496" w="184213">
                <a:moveTo>
                  <a:pt x="0" y="0"/>
                </a:moveTo>
                <a:lnTo>
                  <a:pt x="184214"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92" name="Google Shape;692;p49"/>
          <p:cNvSpPr/>
          <p:nvPr/>
        </p:nvSpPr>
        <p:spPr>
          <a:xfrm>
            <a:off x="7804531" y="2691344"/>
            <a:ext cx="62416" cy="75863"/>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93" name="Google Shape;693;p49"/>
          <p:cNvSpPr/>
          <p:nvPr/>
        </p:nvSpPr>
        <p:spPr>
          <a:xfrm>
            <a:off x="7461769" y="2691344"/>
            <a:ext cx="62416" cy="75863"/>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94" name="Google Shape;694;p49"/>
          <p:cNvSpPr/>
          <p:nvPr/>
        </p:nvSpPr>
        <p:spPr>
          <a:xfrm>
            <a:off x="7294392" y="2858679"/>
            <a:ext cx="62416" cy="75863"/>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95" name="Google Shape;695;p49"/>
          <p:cNvSpPr/>
          <p:nvPr/>
        </p:nvSpPr>
        <p:spPr>
          <a:xfrm>
            <a:off x="7637152" y="2858679"/>
            <a:ext cx="62416" cy="75863"/>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96" name="Google Shape;696;p49"/>
          <p:cNvSpPr/>
          <p:nvPr/>
        </p:nvSpPr>
        <p:spPr>
          <a:xfrm>
            <a:off x="7979912" y="2858679"/>
            <a:ext cx="62416" cy="75863"/>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97" name="Google Shape;697;p49"/>
          <p:cNvSpPr/>
          <p:nvPr/>
        </p:nvSpPr>
        <p:spPr>
          <a:xfrm>
            <a:off x="8322673" y="2858679"/>
            <a:ext cx="62416" cy="75863"/>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98" name="Google Shape;698;p49"/>
          <p:cNvSpPr/>
          <p:nvPr/>
        </p:nvSpPr>
        <p:spPr>
          <a:xfrm>
            <a:off x="8665433" y="2858679"/>
            <a:ext cx="62416" cy="75863"/>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99" name="Google Shape;699;p49"/>
          <p:cNvSpPr/>
          <p:nvPr/>
        </p:nvSpPr>
        <p:spPr>
          <a:xfrm>
            <a:off x="9008201" y="2858679"/>
            <a:ext cx="62446" cy="75863"/>
          </a:xfrm>
          <a:custGeom>
            <a:rect b="b" l="l" r="r" t="t"/>
            <a:pathLst>
              <a:path extrusionOk="0" h="160496" w="184308">
                <a:moveTo>
                  <a:pt x="184309"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00" name="Google Shape;700;p49"/>
          <p:cNvSpPr/>
          <p:nvPr/>
        </p:nvSpPr>
        <p:spPr>
          <a:xfrm>
            <a:off x="8832811" y="3026013"/>
            <a:ext cx="62416" cy="75863"/>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01" name="Google Shape;701;p49"/>
          <p:cNvSpPr/>
          <p:nvPr/>
        </p:nvSpPr>
        <p:spPr>
          <a:xfrm>
            <a:off x="8490051" y="3026013"/>
            <a:ext cx="62416" cy="75863"/>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02" name="Google Shape;702;p49"/>
          <p:cNvSpPr/>
          <p:nvPr/>
        </p:nvSpPr>
        <p:spPr>
          <a:xfrm>
            <a:off x="8147290" y="3026013"/>
            <a:ext cx="62416" cy="75863"/>
          </a:xfrm>
          <a:custGeom>
            <a:rect b="b" l="l" r="r" t="t"/>
            <a:pathLst>
              <a:path extrusionOk="0" h="160496" w="184213">
                <a:moveTo>
                  <a:pt x="0" y="0"/>
                </a:moveTo>
                <a:lnTo>
                  <a:pt x="184214"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03" name="Google Shape;703;p49"/>
          <p:cNvSpPr/>
          <p:nvPr/>
        </p:nvSpPr>
        <p:spPr>
          <a:xfrm>
            <a:off x="7804531" y="3026013"/>
            <a:ext cx="62416" cy="75863"/>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04" name="Google Shape;704;p49"/>
          <p:cNvSpPr/>
          <p:nvPr/>
        </p:nvSpPr>
        <p:spPr>
          <a:xfrm>
            <a:off x="7461769" y="3026013"/>
            <a:ext cx="62416" cy="75863"/>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05" name="Google Shape;705;p49"/>
          <p:cNvSpPr/>
          <p:nvPr/>
        </p:nvSpPr>
        <p:spPr>
          <a:xfrm>
            <a:off x="7294392" y="3193349"/>
            <a:ext cx="62416" cy="75863"/>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06" name="Google Shape;706;p49"/>
          <p:cNvSpPr/>
          <p:nvPr/>
        </p:nvSpPr>
        <p:spPr>
          <a:xfrm>
            <a:off x="7637152" y="3193349"/>
            <a:ext cx="62416" cy="75863"/>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07" name="Google Shape;707;p49"/>
          <p:cNvSpPr/>
          <p:nvPr/>
        </p:nvSpPr>
        <p:spPr>
          <a:xfrm>
            <a:off x="7979912" y="3193349"/>
            <a:ext cx="62416" cy="75863"/>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08" name="Google Shape;708;p49"/>
          <p:cNvSpPr/>
          <p:nvPr/>
        </p:nvSpPr>
        <p:spPr>
          <a:xfrm>
            <a:off x="8322673" y="3193349"/>
            <a:ext cx="62416" cy="75863"/>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09" name="Google Shape;709;p49"/>
          <p:cNvSpPr/>
          <p:nvPr/>
        </p:nvSpPr>
        <p:spPr>
          <a:xfrm>
            <a:off x="8665433" y="3193349"/>
            <a:ext cx="62416" cy="75863"/>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10" name="Google Shape;710;p49"/>
          <p:cNvSpPr/>
          <p:nvPr/>
        </p:nvSpPr>
        <p:spPr>
          <a:xfrm>
            <a:off x="9008201" y="3193349"/>
            <a:ext cx="62446" cy="75863"/>
          </a:xfrm>
          <a:custGeom>
            <a:rect b="b" l="l" r="r" t="t"/>
            <a:pathLst>
              <a:path extrusionOk="0" h="160496" w="184308">
                <a:moveTo>
                  <a:pt x="184309"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11" name="Google Shape;711;p49"/>
          <p:cNvSpPr/>
          <p:nvPr/>
        </p:nvSpPr>
        <p:spPr>
          <a:xfrm>
            <a:off x="8832811" y="3360683"/>
            <a:ext cx="62416" cy="75863"/>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12" name="Google Shape;712;p49"/>
          <p:cNvSpPr/>
          <p:nvPr/>
        </p:nvSpPr>
        <p:spPr>
          <a:xfrm>
            <a:off x="8490051" y="3360683"/>
            <a:ext cx="62416" cy="75863"/>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13" name="Google Shape;713;p49"/>
          <p:cNvSpPr/>
          <p:nvPr/>
        </p:nvSpPr>
        <p:spPr>
          <a:xfrm>
            <a:off x="8147290" y="3360683"/>
            <a:ext cx="62416" cy="75863"/>
          </a:xfrm>
          <a:custGeom>
            <a:rect b="b" l="l" r="r" t="t"/>
            <a:pathLst>
              <a:path extrusionOk="0" h="160496" w="184213">
                <a:moveTo>
                  <a:pt x="0" y="0"/>
                </a:moveTo>
                <a:lnTo>
                  <a:pt x="184214"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14" name="Google Shape;714;p49"/>
          <p:cNvSpPr/>
          <p:nvPr/>
        </p:nvSpPr>
        <p:spPr>
          <a:xfrm>
            <a:off x="7804531" y="3360683"/>
            <a:ext cx="62416" cy="75863"/>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15" name="Google Shape;715;p49"/>
          <p:cNvSpPr/>
          <p:nvPr/>
        </p:nvSpPr>
        <p:spPr>
          <a:xfrm>
            <a:off x="7461769" y="3360683"/>
            <a:ext cx="62416" cy="75863"/>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16" name="Google Shape;716;p49"/>
          <p:cNvSpPr/>
          <p:nvPr/>
        </p:nvSpPr>
        <p:spPr>
          <a:xfrm>
            <a:off x="7294392" y="3528018"/>
            <a:ext cx="62416" cy="75863"/>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17" name="Google Shape;717;p49"/>
          <p:cNvSpPr/>
          <p:nvPr/>
        </p:nvSpPr>
        <p:spPr>
          <a:xfrm>
            <a:off x="7637152" y="3528018"/>
            <a:ext cx="62416" cy="75863"/>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18" name="Google Shape;718;p49"/>
          <p:cNvSpPr/>
          <p:nvPr/>
        </p:nvSpPr>
        <p:spPr>
          <a:xfrm>
            <a:off x="7979912" y="3528018"/>
            <a:ext cx="62416" cy="75863"/>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19" name="Google Shape;719;p49"/>
          <p:cNvSpPr/>
          <p:nvPr/>
        </p:nvSpPr>
        <p:spPr>
          <a:xfrm>
            <a:off x="8322673" y="3528018"/>
            <a:ext cx="62416" cy="75863"/>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20" name="Google Shape;720;p49"/>
          <p:cNvSpPr/>
          <p:nvPr/>
        </p:nvSpPr>
        <p:spPr>
          <a:xfrm>
            <a:off x="8665433" y="3528018"/>
            <a:ext cx="62416" cy="75863"/>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21" name="Google Shape;721;p49"/>
          <p:cNvSpPr/>
          <p:nvPr/>
        </p:nvSpPr>
        <p:spPr>
          <a:xfrm>
            <a:off x="9008201" y="3528018"/>
            <a:ext cx="62446" cy="75863"/>
          </a:xfrm>
          <a:custGeom>
            <a:rect b="b" l="l" r="r" t="t"/>
            <a:pathLst>
              <a:path extrusionOk="0" h="160496" w="184308">
                <a:moveTo>
                  <a:pt x="184309"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22" name="Google Shape;722;p49"/>
          <p:cNvSpPr/>
          <p:nvPr/>
        </p:nvSpPr>
        <p:spPr>
          <a:xfrm>
            <a:off x="8832811" y="3695353"/>
            <a:ext cx="62416" cy="75863"/>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23" name="Google Shape;723;p49"/>
          <p:cNvSpPr/>
          <p:nvPr/>
        </p:nvSpPr>
        <p:spPr>
          <a:xfrm>
            <a:off x="8490051" y="3695353"/>
            <a:ext cx="62416" cy="75863"/>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24" name="Google Shape;724;p49"/>
          <p:cNvSpPr/>
          <p:nvPr/>
        </p:nvSpPr>
        <p:spPr>
          <a:xfrm>
            <a:off x="8147290" y="3695353"/>
            <a:ext cx="62416" cy="75863"/>
          </a:xfrm>
          <a:custGeom>
            <a:rect b="b" l="l" r="r" t="t"/>
            <a:pathLst>
              <a:path extrusionOk="0" h="160496" w="184213">
                <a:moveTo>
                  <a:pt x="0" y="0"/>
                </a:moveTo>
                <a:lnTo>
                  <a:pt x="184214"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25" name="Google Shape;725;p49"/>
          <p:cNvSpPr/>
          <p:nvPr/>
        </p:nvSpPr>
        <p:spPr>
          <a:xfrm>
            <a:off x="7804531" y="3695353"/>
            <a:ext cx="62416" cy="75863"/>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26" name="Google Shape;726;p49"/>
          <p:cNvSpPr/>
          <p:nvPr/>
        </p:nvSpPr>
        <p:spPr>
          <a:xfrm>
            <a:off x="7461769" y="3695353"/>
            <a:ext cx="62416" cy="75863"/>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27" name="Google Shape;727;p49"/>
          <p:cNvSpPr/>
          <p:nvPr/>
        </p:nvSpPr>
        <p:spPr>
          <a:xfrm>
            <a:off x="7294392" y="3862688"/>
            <a:ext cx="62416" cy="75863"/>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28" name="Google Shape;728;p49"/>
          <p:cNvSpPr/>
          <p:nvPr/>
        </p:nvSpPr>
        <p:spPr>
          <a:xfrm>
            <a:off x="7637152" y="3862688"/>
            <a:ext cx="62416" cy="75863"/>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29" name="Google Shape;729;p49"/>
          <p:cNvSpPr/>
          <p:nvPr/>
        </p:nvSpPr>
        <p:spPr>
          <a:xfrm>
            <a:off x="7979912" y="3862688"/>
            <a:ext cx="62416" cy="75863"/>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30" name="Google Shape;730;p49"/>
          <p:cNvSpPr/>
          <p:nvPr/>
        </p:nvSpPr>
        <p:spPr>
          <a:xfrm>
            <a:off x="8322673" y="3862688"/>
            <a:ext cx="62416" cy="75863"/>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31" name="Google Shape;731;p49"/>
          <p:cNvSpPr/>
          <p:nvPr/>
        </p:nvSpPr>
        <p:spPr>
          <a:xfrm>
            <a:off x="8665433" y="3862688"/>
            <a:ext cx="62416" cy="75863"/>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32" name="Google Shape;732;p49"/>
          <p:cNvSpPr/>
          <p:nvPr/>
        </p:nvSpPr>
        <p:spPr>
          <a:xfrm>
            <a:off x="9008201" y="3862688"/>
            <a:ext cx="62446" cy="75863"/>
          </a:xfrm>
          <a:custGeom>
            <a:rect b="b" l="l" r="r" t="t"/>
            <a:pathLst>
              <a:path extrusionOk="0" h="160496" w="184308">
                <a:moveTo>
                  <a:pt x="184309"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33" name="Google Shape;733;p49"/>
          <p:cNvSpPr/>
          <p:nvPr/>
        </p:nvSpPr>
        <p:spPr>
          <a:xfrm>
            <a:off x="8832811" y="4030034"/>
            <a:ext cx="62416" cy="75907"/>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34" name="Google Shape;734;p49"/>
          <p:cNvSpPr/>
          <p:nvPr/>
        </p:nvSpPr>
        <p:spPr>
          <a:xfrm>
            <a:off x="8490051" y="4030034"/>
            <a:ext cx="62416" cy="75907"/>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35" name="Google Shape;735;p49"/>
          <p:cNvSpPr/>
          <p:nvPr/>
        </p:nvSpPr>
        <p:spPr>
          <a:xfrm>
            <a:off x="8147290" y="4030034"/>
            <a:ext cx="62416" cy="75907"/>
          </a:xfrm>
          <a:custGeom>
            <a:rect b="b" l="l" r="r" t="t"/>
            <a:pathLst>
              <a:path extrusionOk="0" h="160591" w="184213">
                <a:moveTo>
                  <a:pt x="0" y="0"/>
                </a:moveTo>
                <a:lnTo>
                  <a:pt x="184214"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36" name="Google Shape;736;p49"/>
          <p:cNvSpPr/>
          <p:nvPr/>
        </p:nvSpPr>
        <p:spPr>
          <a:xfrm>
            <a:off x="7804531" y="4030034"/>
            <a:ext cx="62416" cy="75907"/>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37" name="Google Shape;737;p49"/>
          <p:cNvSpPr/>
          <p:nvPr/>
        </p:nvSpPr>
        <p:spPr>
          <a:xfrm>
            <a:off x="7461769" y="4030034"/>
            <a:ext cx="62416" cy="75907"/>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38" name="Google Shape;738;p49"/>
          <p:cNvSpPr/>
          <p:nvPr/>
        </p:nvSpPr>
        <p:spPr>
          <a:xfrm>
            <a:off x="7294392" y="4197424"/>
            <a:ext cx="62416" cy="75863"/>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39" name="Google Shape;739;p49"/>
          <p:cNvSpPr/>
          <p:nvPr/>
        </p:nvSpPr>
        <p:spPr>
          <a:xfrm>
            <a:off x="7637152" y="4197424"/>
            <a:ext cx="62416" cy="75863"/>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40" name="Google Shape;740;p49"/>
          <p:cNvSpPr/>
          <p:nvPr/>
        </p:nvSpPr>
        <p:spPr>
          <a:xfrm>
            <a:off x="7979912" y="4197424"/>
            <a:ext cx="62416" cy="75863"/>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41" name="Google Shape;741;p49"/>
          <p:cNvSpPr/>
          <p:nvPr/>
        </p:nvSpPr>
        <p:spPr>
          <a:xfrm>
            <a:off x="8322673" y="4197424"/>
            <a:ext cx="62416" cy="75863"/>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42" name="Google Shape;742;p49"/>
          <p:cNvSpPr/>
          <p:nvPr/>
        </p:nvSpPr>
        <p:spPr>
          <a:xfrm>
            <a:off x="8665433" y="4197424"/>
            <a:ext cx="62416" cy="75863"/>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43" name="Google Shape;743;p49"/>
          <p:cNvSpPr/>
          <p:nvPr/>
        </p:nvSpPr>
        <p:spPr>
          <a:xfrm>
            <a:off x="9008201" y="4197424"/>
            <a:ext cx="62446" cy="75863"/>
          </a:xfrm>
          <a:custGeom>
            <a:rect b="b" l="l" r="r" t="t"/>
            <a:pathLst>
              <a:path extrusionOk="0" h="160496" w="184308">
                <a:moveTo>
                  <a:pt x="184309"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44" name="Google Shape;744;p49"/>
          <p:cNvSpPr/>
          <p:nvPr/>
        </p:nvSpPr>
        <p:spPr>
          <a:xfrm>
            <a:off x="8832811" y="4364759"/>
            <a:ext cx="62416" cy="75863"/>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45" name="Google Shape;745;p49"/>
          <p:cNvSpPr/>
          <p:nvPr/>
        </p:nvSpPr>
        <p:spPr>
          <a:xfrm>
            <a:off x="8490051" y="4364759"/>
            <a:ext cx="62416" cy="75863"/>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46" name="Google Shape;746;p49"/>
          <p:cNvSpPr/>
          <p:nvPr/>
        </p:nvSpPr>
        <p:spPr>
          <a:xfrm>
            <a:off x="8147290" y="4364759"/>
            <a:ext cx="62416" cy="75863"/>
          </a:xfrm>
          <a:custGeom>
            <a:rect b="b" l="l" r="r" t="t"/>
            <a:pathLst>
              <a:path extrusionOk="0" h="160496" w="184213">
                <a:moveTo>
                  <a:pt x="0" y="0"/>
                </a:moveTo>
                <a:lnTo>
                  <a:pt x="184214"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47" name="Google Shape;747;p49"/>
          <p:cNvSpPr/>
          <p:nvPr/>
        </p:nvSpPr>
        <p:spPr>
          <a:xfrm>
            <a:off x="7804531" y="4364759"/>
            <a:ext cx="62416" cy="75863"/>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48" name="Google Shape;748;p49"/>
          <p:cNvSpPr/>
          <p:nvPr/>
        </p:nvSpPr>
        <p:spPr>
          <a:xfrm>
            <a:off x="7461769" y="4364759"/>
            <a:ext cx="62416" cy="75863"/>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49" name="Google Shape;749;p49"/>
          <p:cNvSpPr/>
          <p:nvPr/>
        </p:nvSpPr>
        <p:spPr>
          <a:xfrm>
            <a:off x="7294392" y="4532093"/>
            <a:ext cx="62416" cy="75863"/>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50" name="Google Shape;750;p49"/>
          <p:cNvSpPr/>
          <p:nvPr/>
        </p:nvSpPr>
        <p:spPr>
          <a:xfrm>
            <a:off x="7637152" y="4532093"/>
            <a:ext cx="62416" cy="75863"/>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51" name="Google Shape;751;p49"/>
          <p:cNvSpPr/>
          <p:nvPr/>
        </p:nvSpPr>
        <p:spPr>
          <a:xfrm>
            <a:off x="7979912" y="4532093"/>
            <a:ext cx="62416" cy="75863"/>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52" name="Google Shape;752;p49"/>
          <p:cNvSpPr/>
          <p:nvPr/>
        </p:nvSpPr>
        <p:spPr>
          <a:xfrm>
            <a:off x="8322673" y="4532093"/>
            <a:ext cx="62416" cy="75863"/>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53" name="Google Shape;753;p49"/>
          <p:cNvSpPr/>
          <p:nvPr/>
        </p:nvSpPr>
        <p:spPr>
          <a:xfrm>
            <a:off x="8665433" y="4532093"/>
            <a:ext cx="62416" cy="75863"/>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54" name="Google Shape;754;p49"/>
          <p:cNvSpPr/>
          <p:nvPr/>
        </p:nvSpPr>
        <p:spPr>
          <a:xfrm>
            <a:off x="9008201" y="4532093"/>
            <a:ext cx="62446" cy="75863"/>
          </a:xfrm>
          <a:custGeom>
            <a:rect b="b" l="l" r="r" t="t"/>
            <a:pathLst>
              <a:path extrusionOk="0" h="160496" w="184308">
                <a:moveTo>
                  <a:pt x="184309"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55" name="Google Shape;755;p49"/>
          <p:cNvSpPr/>
          <p:nvPr/>
        </p:nvSpPr>
        <p:spPr>
          <a:xfrm>
            <a:off x="8832811" y="4699428"/>
            <a:ext cx="62416" cy="75863"/>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56" name="Google Shape;756;p49"/>
          <p:cNvSpPr/>
          <p:nvPr/>
        </p:nvSpPr>
        <p:spPr>
          <a:xfrm>
            <a:off x="8490051" y="4699428"/>
            <a:ext cx="62416" cy="75863"/>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57" name="Google Shape;757;p49"/>
          <p:cNvSpPr/>
          <p:nvPr/>
        </p:nvSpPr>
        <p:spPr>
          <a:xfrm>
            <a:off x="8147290" y="4699428"/>
            <a:ext cx="62416" cy="75863"/>
          </a:xfrm>
          <a:custGeom>
            <a:rect b="b" l="l" r="r" t="t"/>
            <a:pathLst>
              <a:path extrusionOk="0" h="160496" w="184213">
                <a:moveTo>
                  <a:pt x="0" y="0"/>
                </a:moveTo>
                <a:lnTo>
                  <a:pt x="184214"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58" name="Google Shape;758;p49"/>
          <p:cNvSpPr/>
          <p:nvPr/>
        </p:nvSpPr>
        <p:spPr>
          <a:xfrm>
            <a:off x="7804531" y="4699428"/>
            <a:ext cx="62416" cy="75863"/>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59" name="Google Shape;759;p49"/>
          <p:cNvSpPr/>
          <p:nvPr/>
        </p:nvSpPr>
        <p:spPr>
          <a:xfrm>
            <a:off x="7461769" y="4699428"/>
            <a:ext cx="62416" cy="75863"/>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60" name="Google Shape;760;p49"/>
          <p:cNvSpPr/>
          <p:nvPr/>
        </p:nvSpPr>
        <p:spPr>
          <a:xfrm>
            <a:off x="7294392" y="4866774"/>
            <a:ext cx="62416" cy="75907"/>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61" name="Google Shape;761;p49"/>
          <p:cNvSpPr/>
          <p:nvPr/>
        </p:nvSpPr>
        <p:spPr>
          <a:xfrm>
            <a:off x="7637152" y="4866774"/>
            <a:ext cx="62416" cy="75907"/>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62" name="Google Shape;762;p49"/>
          <p:cNvSpPr/>
          <p:nvPr/>
        </p:nvSpPr>
        <p:spPr>
          <a:xfrm>
            <a:off x="7979912" y="4866774"/>
            <a:ext cx="62416" cy="75907"/>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63" name="Google Shape;763;p49"/>
          <p:cNvSpPr/>
          <p:nvPr/>
        </p:nvSpPr>
        <p:spPr>
          <a:xfrm>
            <a:off x="8322673" y="4866774"/>
            <a:ext cx="62416" cy="75907"/>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64" name="Google Shape;764;p49"/>
          <p:cNvSpPr/>
          <p:nvPr/>
        </p:nvSpPr>
        <p:spPr>
          <a:xfrm>
            <a:off x="8665433" y="4866774"/>
            <a:ext cx="62416" cy="75907"/>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65" name="Google Shape;765;p49"/>
          <p:cNvSpPr/>
          <p:nvPr/>
        </p:nvSpPr>
        <p:spPr>
          <a:xfrm>
            <a:off x="9008200" y="4866774"/>
            <a:ext cx="62448" cy="75907"/>
          </a:xfrm>
          <a:custGeom>
            <a:rect b="b" l="l" r="r" t="t"/>
            <a:pathLst>
              <a:path extrusionOk="0" h="160591" w="184308">
                <a:moveTo>
                  <a:pt x="184309"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66" name="Google Shape;766;p49"/>
          <p:cNvSpPr/>
          <p:nvPr/>
        </p:nvSpPr>
        <p:spPr>
          <a:xfrm>
            <a:off x="8832811" y="5034169"/>
            <a:ext cx="62416" cy="75863"/>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67" name="Google Shape;767;p49"/>
          <p:cNvSpPr/>
          <p:nvPr/>
        </p:nvSpPr>
        <p:spPr>
          <a:xfrm>
            <a:off x="8490051" y="5034169"/>
            <a:ext cx="62416" cy="75863"/>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68" name="Google Shape;768;p49"/>
          <p:cNvSpPr/>
          <p:nvPr/>
        </p:nvSpPr>
        <p:spPr>
          <a:xfrm>
            <a:off x="8147290" y="5034169"/>
            <a:ext cx="62416" cy="75863"/>
          </a:xfrm>
          <a:custGeom>
            <a:rect b="b" l="l" r="r" t="t"/>
            <a:pathLst>
              <a:path extrusionOk="0" h="160496" w="184213">
                <a:moveTo>
                  <a:pt x="0" y="0"/>
                </a:moveTo>
                <a:lnTo>
                  <a:pt x="184214"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69" name="Google Shape;769;p49"/>
          <p:cNvSpPr/>
          <p:nvPr/>
        </p:nvSpPr>
        <p:spPr>
          <a:xfrm>
            <a:off x="7804531" y="5034169"/>
            <a:ext cx="62416" cy="75863"/>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70" name="Google Shape;770;p49"/>
          <p:cNvSpPr/>
          <p:nvPr/>
        </p:nvSpPr>
        <p:spPr>
          <a:xfrm>
            <a:off x="7461769" y="5034169"/>
            <a:ext cx="62416" cy="75863"/>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71" name="Google Shape;771;p49"/>
          <p:cNvSpPr/>
          <p:nvPr/>
        </p:nvSpPr>
        <p:spPr>
          <a:xfrm>
            <a:off x="7294392" y="2189339"/>
            <a:ext cx="62416" cy="75863"/>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72" name="Google Shape;772;p49"/>
          <p:cNvSpPr/>
          <p:nvPr/>
        </p:nvSpPr>
        <p:spPr>
          <a:xfrm>
            <a:off x="7637152" y="2189339"/>
            <a:ext cx="62416" cy="75863"/>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73" name="Google Shape;773;p49"/>
          <p:cNvSpPr/>
          <p:nvPr/>
        </p:nvSpPr>
        <p:spPr>
          <a:xfrm>
            <a:off x="7979912" y="2189339"/>
            <a:ext cx="62416" cy="75863"/>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74" name="Google Shape;774;p49"/>
          <p:cNvSpPr/>
          <p:nvPr/>
        </p:nvSpPr>
        <p:spPr>
          <a:xfrm>
            <a:off x="8322673" y="2189339"/>
            <a:ext cx="62416" cy="75863"/>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75" name="Google Shape;775;p49"/>
          <p:cNvSpPr/>
          <p:nvPr/>
        </p:nvSpPr>
        <p:spPr>
          <a:xfrm>
            <a:off x="8665433" y="2189339"/>
            <a:ext cx="62416" cy="75863"/>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76" name="Google Shape;776;p49"/>
          <p:cNvSpPr/>
          <p:nvPr/>
        </p:nvSpPr>
        <p:spPr>
          <a:xfrm>
            <a:off x="9008201" y="2189339"/>
            <a:ext cx="62446" cy="75863"/>
          </a:xfrm>
          <a:custGeom>
            <a:rect b="b" l="l" r="r" t="t"/>
            <a:pathLst>
              <a:path extrusionOk="0" h="160496" w="184308">
                <a:moveTo>
                  <a:pt x="184309"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77" name="Google Shape;777;p49"/>
          <p:cNvSpPr/>
          <p:nvPr/>
        </p:nvSpPr>
        <p:spPr>
          <a:xfrm>
            <a:off x="8832811" y="2356674"/>
            <a:ext cx="62416" cy="75863"/>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78" name="Google Shape;778;p49"/>
          <p:cNvSpPr/>
          <p:nvPr/>
        </p:nvSpPr>
        <p:spPr>
          <a:xfrm>
            <a:off x="8490051" y="2356674"/>
            <a:ext cx="62416" cy="75863"/>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79" name="Google Shape;779;p49"/>
          <p:cNvSpPr/>
          <p:nvPr/>
        </p:nvSpPr>
        <p:spPr>
          <a:xfrm>
            <a:off x="8147290" y="2356674"/>
            <a:ext cx="62416" cy="75863"/>
          </a:xfrm>
          <a:custGeom>
            <a:rect b="b" l="l" r="r" t="t"/>
            <a:pathLst>
              <a:path extrusionOk="0" h="160496" w="184213">
                <a:moveTo>
                  <a:pt x="0" y="0"/>
                </a:moveTo>
                <a:lnTo>
                  <a:pt x="184214"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80" name="Google Shape;780;p49"/>
          <p:cNvSpPr/>
          <p:nvPr/>
        </p:nvSpPr>
        <p:spPr>
          <a:xfrm>
            <a:off x="7804531" y="2356674"/>
            <a:ext cx="62416" cy="75863"/>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81" name="Google Shape;781;p49"/>
          <p:cNvSpPr/>
          <p:nvPr/>
        </p:nvSpPr>
        <p:spPr>
          <a:xfrm>
            <a:off x="7461769" y="2356674"/>
            <a:ext cx="62416" cy="75863"/>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82" name="Google Shape;782;p49"/>
          <p:cNvSpPr/>
          <p:nvPr/>
        </p:nvSpPr>
        <p:spPr>
          <a:xfrm>
            <a:off x="8832811" y="2022005"/>
            <a:ext cx="62416" cy="75863"/>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83" name="Google Shape;783;p49"/>
          <p:cNvSpPr/>
          <p:nvPr/>
        </p:nvSpPr>
        <p:spPr>
          <a:xfrm>
            <a:off x="8490051" y="2022005"/>
            <a:ext cx="62416" cy="75863"/>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84" name="Google Shape;784;p49"/>
          <p:cNvSpPr/>
          <p:nvPr/>
        </p:nvSpPr>
        <p:spPr>
          <a:xfrm>
            <a:off x="8147290" y="2022005"/>
            <a:ext cx="62416" cy="75863"/>
          </a:xfrm>
          <a:custGeom>
            <a:rect b="b" l="l" r="r" t="t"/>
            <a:pathLst>
              <a:path extrusionOk="0" h="160496" w="184213">
                <a:moveTo>
                  <a:pt x="0" y="0"/>
                </a:moveTo>
                <a:lnTo>
                  <a:pt x="184214"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85" name="Google Shape;785;p49"/>
          <p:cNvSpPr/>
          <p:nvPr/>
        </p:nvSpPr>
        <p:spPr>
          <a:xfrm>
            <a:off x="7804531" y="2022005"/>
            <a:ext cx="62416" cy="75863"/>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86" name="Google Shape;786;p49"/>
          <p:cNvSpPr/>
          <p:nvPr/>
        </p:nvSpPr>
        <p:spPr>
          <a:xfrm>
            <a:off x="7461769" y="2022005"/>
            <a:ext cx="62416" cy="75863"/>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87" name="Google Shape;787;p49"/>
          <p:cNvSpPr txBox="1"/>
          <p:nvPr>
            <p:ph idx="11" type="ftr"/>
          </p:nvPr>
        </p:nvSpPr>
        <p:spPr>
          <a:xfrm>
            <a:off x="466474" y="4667807"/>
            <a:ext cx="2895600" cy="273844"/>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8" name="Google Shape;788;p49"/>
          <p:cNvSpPr txBox="1"/>
          <p:nvPr>
            <p:ph idx="1" type="body"/>
          </p:nvPr>
        </p:nvSpPr>
        <p:spPr>
          <a:xfrm>
            <a:off x="463356" y="411510"/>
            <a:ext cx="1958158" cy="844126"/>
          </a:xfrm>
          <a:prstGeom prst="rect">
            <a:avLst/>
          </a:prstGeom>
          <a:noFill/>
          <a:ln>
            <a:noFill/>
          </a:ln>
        </p:spPr>
        <p:txBody>
          <a:bodyPr anchorCtr="0" anchor="b" bIns="45700" lIns="0" spcFirstLastPara="1" rIns="0" wrap="square" tIns="45700">
            <a:noAutofit/>
          </a:bodyPr>
          <a:lstStyle>
            <a:lvl1pPr indent="-228600" lvl="0" marL="457200" algn="l">
              <a:lnSpc>
                <a:spcPct val="90000"/>
              </a:lnSpc>
              <a:spcBef>
                <a:spcPts val="500"/>
              </a:spcBef>
              <a:spcAft>
                <a:spcPts val="0"/>
              </a:spcAft>
              <a:buClr>
                <a:schemeClr val="dk1"/>
              </a:buClr>
              <a:buSzPts val="2600"/>
              <a:buNone/>
              <a:defRPr b="1" sz="2600">
                <a:latin typeface="Quattrocento Sans"/>
                <a:ea typeface="Quattrocento Sans"/>
                <a:cs typeface="Quattrocento Sans"/>
                <a:sym typeface="Quattrocento Sans"/>
              </a:defRPr>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400"/>
              </a:spcBef>
              <a:spcAft>
                <a:spcPts val="0"/>
              </a:spcAft>
              <a:buClr>
                <a:schemeClr val="dk1"/>
              </a:buClr>
              <a:buSzPts val="1800"/>
              <a:buNone/>
              <a:defRPr b="1" sz="1800"/>
            </a:lvl3pPr>
            <a:lvl4pPr indent="-228600" lvl="3" marL="1828800" algn="l">
              <a:lnSpc>
                <a:spcPct val="100000"/>
              </a:lnSpc>
              <a:spcBef>
                <a:spcPts val="300"/>
              </a:spcBef>
              <a:spcAft>
                <a:spcPts val="0"/>
              </a:spcAft>
              <a:buClr>
                <a:schemeClr val="dk1"/>
              </a:buClr>
              <a:buSzPts val="1600"/>
              <a:buNone/>
              <a:defRPr b="1" sz="1600"/>
            </a:lvl4pPr>
            <a:lvl5pPr indent="-228600" lvl="4" marL="2286000" algn="l">
              <a:lnSpc>
                <a:spcPct val="100000"/>
              </a:lnSpc>
              <a:spcBef>
                <a:spcPts val="300"/>
              </a:spcBef>
              <a:spcAft>
                <a:spcPts val="0"/>
              </a:spcAft>
              <a:buClr>
                <a:schemeClr val="dk1"/>
              </a:buClr>
              <a:buSzPts val="1600"/>
              <a:buNone/>
              <a:defRPr b="1" sz="1600"/>
            </a:lvl5pPr>
            <a:lvl6pPr indent="-228600" lvl="5" marL="2743200" algn="l">
              <a:lnSpc>
                <a:spcPct val="100000"/>
              </a:lnSpc>
              <a:spcBef>
                <a:spcPts val="300"/>
              </a:spcBef>
              <a:spcAft>
                <a:spcPts val="0"/>
              </a:spcAft>
              <a:buClr>
                <a:schemeClr val="dk1"/>
              </a:buClr>
              <a:buSzPts val="1600"/>
              <a:buNone/>
              <a:defRPr b="1" sz="1600"/>
            </a:lvl6pPr>
            <a:lvl7pPr indent="-228600" lvl="6" marL="3200400" algn="l">
              <a:lnSpc>
                <a:spcPct val="100000"/>
              </a:lnSpc>
              <a:spcBef>
                <a:spcPts val="300"/>
              </a:spcBef>
              <a:spcAft>
                <a:spcPts val="0"/>
              </a:spcAft>
              <a:buClr>
                <a:schemeClr val="dk1"/>
              </a:buClr>
              <a:buSzPts val="1600"/>
              <a:buNone/>
              <a:defRPr b="1" sz="1600"/>
            </a:lvl7pPr>
            <a:lvl8pPr indent="-228600" lvl="7" marL="3657600" algn="l">
              <a:lnSpc>
                <a:spcPct val="100000"/>
              </a:lnSpc>
              <a:spcBef>
                <a:spcPts val="300"/>
              </a:spcBef>
              <a:spcAft>
                <a:spcPts val="0"/>
              </a:spcAft>
              <a:buClr>
                <a:schemeClr val="dk1"/>
              </a:buClr>
              <a:buSzPts val="1600"/>
              <a:buNone/>
              <a:defRPr b="1" sz="1600"/>
            </a:lvl8pPr>
            <a:lvl9pPr indent="-228600" lvl="8" marL="4114800" algn="l">
              <a:lnSpc>
                <a:spcPct val="100000"/>
              </a:lnSpc>
              <a:spcBef>
                <a:spcPts val="300"/>
              </a:spcBef>
              <a:spcAft>
                <a:spcPts val="0"/>
              </a:spcAft>
              <a:buClr>
                <a:schemeClr val="dk1"/>
              </a:buClr>
              <a:buSzPts val="1600"/>
              <a:buNone/>
              <a:defRPr b="1" sz="1600"/>
            </a:lvl9pPr>
          </a:lstStyle>
          <a:p/>
        </p:txBody>
      </p:sp>
      <p:sp>
        <p:nvSpPr>
          <p:cNvPr id="789" name="Google Shape;789;p49"/>
          <p:cNvSpPr txBox="1"/>
          <p:nvPr>
            <p:ph idx="2" type="body"/>
          </p:nvPr>
        </p:nvSpPr>
        <p:spPr>
          <a:xfrm>
            <a:off x="466474" y="1415094"/>
            <a:ext cx="1958158" cy="2884847"/>
          </a:xfrm>
          <a:prstGeom prst="rect">
            <a:avLst/>
          </a:prstGeom>
          <a:noFill/>
          <a:ln>
            <a:noFill/>
          </a:ln>
        </p:spPr>
        <p:txBody>
          <a:bodyPr anchorCtr="0" anchor="t" bIns="45700" lIns="0" spcFirstLastPara="1" rIns="0" wrap="square" tIns="45700">
            <a:noAutofit/>
          </a:bodyPr>
          <a:lstStyle>
            <a:lvl1pPr indent="-228600" lvl="0" marL="457200" algn="l">
              <a:lnSpc>
                <a:spcPct val="120000"/>
              </a:lnSpc>
              <a:spcBef>
                <a:spcPts val="0"/>
              </a:spcBef>
              <a:spcAft>
                <a:spcPts val="0"/>
              </a:spcAft>
              <a:buClr>
                <a:schemeClr val="dk1"/>
              </a:buClr>
              <a:buSzPts val="1200"/>
              <a:buFont typeface="Quattrocento Sans"/>
              <a:buNone/>
              <a:defRPr sz="1200">
                <a:latin typeface="Quattrocento Sans"/>
                <a:ea typeface="Quattrocento Sans"/>
                <a:cs typeface="Quattrocento Sans"/>
                <a:sym typeface="Quattrocento Sans"/>
              </a:defRPr>
            </a:lvl1pPr>
            <a:lvl2pPr indent="-228600" lvl="1" marL="914400" algn="l">
              <a:lnSpc>
                <a:spcPct val="120000"/>
              </a:lnSpc>
              <a:spcBef>
                <a:spcPts val="0"/>
              </a:spcBef>
              <a:spcAft>
                <a:spcPts val="0"/>
              </a:spcAft>
              <a:buClr>
                <a:schemeClr val="dk1"/>
              </a:buClr>
              <a:buSzPts val="1100"/>
              <a:buFont typeface="Quattrocento Sans"/>
              <a:buNone/>
              <a:defRPr sz="1100">
                <a:latin typeface="Quattrocento Sans"/>
                <a:ea typeface="Quattrocento Sans"/>
                <a:cs typeface="Quattrocento Sans"/>
                <a:sym typeface="Quattrocento Sans"/>
              </a:defRPr>
            </a:lvl2pPr>
            <a:lvl3pPr indent="-228600" lvl="2" marL="1371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3pPr>
            <a:lvl4pPr indent="-228600" lvl="3" marL="18288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4pPr>
            <a:lvl5pPr indent="-228600" lvl="4" marL="22860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5pPr>
            <a:lvl6pPr indent="-330200" lvl="5" marL="2743200" algn="l">
              <a:lnSpc>
                <a:spcPct val="100000"/>
              </a:lnSpc>
              <a:spcBef>
                <a:spcPts val="300"/>
              </a:spcBef>
              <a:spcAft>
                <a:spcPts val="0"/>
              </a:spcAft>
              <a:buClr>
                <a:schemeClr val="dk1"/>
              </a:buClr>
              <a:buSzPts val="1600"/>
              <a:buChar char="•"/>
              <a:defRPr sz="1600"/>
            </a:lvl6pPr>
            <a:lvl7pPr indent="-330200" lvl="6" marL="3200400" algn="l">
              <a:lnSpc>
                <a:spcPct val="100000"/>
              </a:lnSpc>
              <a:spcBef>
                <a:spcPts val="300"/>
              </a:spcBef>
              <a:spcAft>
                <a:spcPts val="0"/>
              </a:spcAft>
              <a:buClr>
                <a:schemeClr val="dk1"/>
              </a:buClr>
              <a:buSzPts val="1600"/>
              <a:buChar char="•"/>
              <a:defRPr sz="1600"/>
            </a:lvl7pPr>
            <a:lvl8pPr indent="-330200" lvl="7" marL="3657600" algn="l">
              <a:lnSpc>
                <a:spcPct val="100000"/>
              </a:lnSpc>
              <a:spcBef>
                <a:spcPts val="300"/>
              </a:spcBef>
              <a:spcAft>
                <a:spcPts val="0"/>
              </a:spcAft>
              <a:buClr>
                <a:schemeClr val="dk1"/>
              </a:buClr>
              <a:buSzPts val="1600"/>
              <a:buChar char="•"/>
              <a:defRPr sz="1600"/>
            </a:lvl8pPr>
            <a:lvl9pPr indent="-330200" lvl="8" marL="4114800" algn="l">
              <a:lnSpc>
                <a:spcPct val="100000"/>
              </a:lnSpc>
              <a:spcBef>
                <a:spcPts val="300"/>
              </a:spcBef>
              <a:spcAft>
                <a:spcPts val="0"/>
              </a:spcAft>
              <a:buClr>
                <a:schemeClr val="dk1"/>
              </a:buClr>
              <a:buSzPts val="1600"/>
              <a:buChar char="•"/>
              <a:defRPr sz="1600"/>
            </a:lvl9pPr>
          </a:lstStyle>
          <a:p/>
        </p:txBody>
      </p:sp>
      <p:sp>
        <p:nvSpPr>
          <p:cNvPr id="790" name="Google Shape;790;p49"/>
          <p:cNvSpPr txBox="1"/>
          <p:nvPr>
            <p:ph idx="3" type="body"/>
          </p:nvPr>
        </p:nvSpPr>
        <p:spPr>
          <a:xfrm>
            <a:off x="2702905" y="411510"/>
            <a:ext cx="1958158" cy="844126"/>
          </a:xfrm>
          <a:prstGeom prst="rect">
            <a:avLst/>
          </a:prstGeom>
          <a:noFill/>
          <a:ln>
            <a:noFill/>
          </a:ln>
        </p:spPr>
        <p:txBody>
          <a:bodyPr anchorCtr="0" anchor="b" bIns="45700" lIns="0" spcFirstLastPara="1" rIns="0" wrap="square" tIns="45700">
            <a:noAutofit/>
          </a:bodyPr>
          <a:lstStyle>
            <a:lvl1pPr indent="-228600" lvl="0" marL="457200" algn="l">
              <a:lnSpc>
                <a:spcPct val="90000"/>
              </a:lnSpc>
              <a:spcBef>
                <a:spcPts val="500"/>
              </a:spcBef>
              <a:spcAft>
                <a:spcPts val="0"/>
              </a:spcAft>
              <a:buClr>
                <a:schemeClr val="dk1"/>
              </a:buClr>
              <a:buSzPts val="2600"/>
              <a:buNone/>
              <a:defRPr b="1" sz="2600">
                <a:latin typeface="Quattrocento Sans"/>
                <a:ea typeface="Quattrocento Sans"/>
                <a:cs typeface="Quattrocento Sans"/>
                <a:sym typeface="Quattrocento Sans"/>
              </a:defRPr>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400"/>
              </a:spcBef>
              <a:spcAft>
                <a:spcPts val="0"/>
              </a:spcAft>
              <a:buClr>
                <a:schemeClr val="dk1"/>
              </a:buClr>
              <a:buSzPts val="1800"/>
              <a:buNone/>
              <a:defRPr b="1" sz="1800"/>
            </a:lvl3pPr>
            <a:lvl4pPr indent="-228600" lvl="3" marL="1828800" algn="l">
              <a:lnSpc>
                <a:spcPct val="100000"/>
              </a:lnSpc>
              <a:spcBef>
                <a:spcPts val="300"/>
              </a:spcBef>
              <a:spcAft>
                <a:spcPts val="0"/>
              </a:spcAft>
              <a:buClr>
                <a:schemeClr val="dk1"/>
              </a:buClr>
              <a:buSzPts val="1600"/>
              <a:buNone/>
              <a:defRPr b="1" sz="1600"/>
            </a:lvl4pPr>
            <a:lvl5pPr indent="-228600" lvl="4" marL="2286000" algn="l">
              <a:lnSpc>
                <a:spcPct val="100000"/>
              </a:lnSpc>
              <a:spcBef>
                <a:spcPts val="300"/>
              </a:spcBef>
              <a:spcAft>
                <a:spcPts val="0"/>
              </a:spcAft>
              <a:buClr>
                <a:schemeClr val="dk1"/>
              </a:buClr>
              <a:buSzPts val="1600"/>
              <a:buNone/>
              <a:defRPr b="1" sz="1600"/>
            </a:lvl5pPr>
            <a:lvl6pPr indent="-228600" lvl="5" marL="2743200" algn="l">
              <a:lnSpc>
                <a:spcPct val="100000"/>
              </a:lnSpc>
              <a:spcBef>
                <a:spcPts val="300"/>
              </a:spcBef>
              <a:spcAft>
                <a:spcPts val="0"/>
              </a:spcAft>
              <a:buClr>
                <a:schemeClr val="dk1"/>
              </a:buClr>
              <a:buSzPts val="1600"/>
              <a:buNone/>
              <a:defRPr b="1" sz="1600"/>
            </a:lvl6pPr>
            <a:lvl7pPr indent="-228600" lvl="6" marL="3200400" algn="l">
              <a:lnSpc>
                <a:spcPct val="100000"/>
              </a:lnSpc>
              <a:spcBef>
                <a:spcPts val="300"/>
              </a:spcBef>
              <a:spcAft>
                <a:spcPts val="0"/>
              </a:spcAft>
              <a:buClr>
                <a:schemeClr val="dk1"/>
              </a:buClr>
              <a:buSzPts val="1600"/>
              <a:buNone/>
              <a:defRPr b="1" sz="1600"/>
            </a:lvl7pPr>
            <a:lvl8pPr indent="-228600" lvl="7" marL="3657600" algn="l">
              <a:lnSpc>
                <a:spcPct val="100000"/>
              </a:lnSpc>
              <a:spcBef>
                <a:spcPts val="300"/>
              </a:spcBef>
              <a:spcAft>
                <a:spcPts val="0"/>
              </a:spcAft>
              <a:buClr>
                <a:schemeClr val="dk1"/>
              </a:buClr>
              <a:buSzPts val="1600"/>
              <a:buNone/>
              <a:defRPr b="1" sz="1600"/>
            </a:lvl8pPr>
            <a:lvl9pPr indent="-228600" lvl="8" marL="4114800" algn="l">
              <a:lnSpc>
                <a:spcPct val="100000"/>
              </a:lnSpc>
              <a:spcBef>
                <a:spcPts val="300"/>
              </a:spcBef>
              <a:spcAft>
                <a:spcPts val="0"/>
              </a:spcAft>
              <a:buClr>
                <a:schemeClr val="dk1"/>
              </a:buClr>
              <a:buSzPts val="1600"/>
              <a:buNone/>
              <a:defRPr b="1" sz="1600"/>
            </a:lvl9pPr>
          </a:lstStyle>
          <a:p/>
        </p:txBody>
      </p:sp>
      <p:sp>
        <p:nvSpPr>
          <p:cNvPr id="791" name="Google Shape;791;p49"/>
          <p:cNvSpPr txBox="1"/>
          <p:nvPr>
            <p:ph idx="4" type="body"/>
          </p:nvPr>
        </p:nvSpPr>
        <p:spPr>
          <a:xfrm>
            <a:off x="2702905" y="1415094"/>
            <a:ext cx="1958158" cy="2884847"/>
          </a:xfrm>
          <a:prstGeom prst="rect">
            <a:avLst/>
          </a:prstGeom>
          <a:noFill/>
          <a:ln>
            <a:noFill/>
          </a:ln>
        </p:spPr>
        <p:txBody>
          <a:bodyPr anchorCtr="0" anchor="t" bIns="45700" lIns="0" spcFirstLastPara="1" rIns="0" wrap="square" tIns="45700">
            <a:noAutofit/>
          </a:bodyPr>
          <a:lstStyle>
            <a:lvl1pPr indent="-228600" lvl="0" marL="457200" algn="l">
              <a:lnSpc>
                <a:spcPct val="120000"/>
              </a:lnSpc>
              <a:spcBef>
                <a:spcPts val="0"/>
              </a:spcBef>
              <a:spcAft>
                <a:spcPts val="0"/>
              </a:spcAft>
              <a:buClr>
                <a:schemeClr val="dk1"/>
              </a:buClr>
              <a:buSzPts val="1200"/>
              <a:buFont typeface="Quattrocento Sans"/>
              <a:buNone/>
              <a:defRPr sz="1200">
                <a:latin typeface="Quattrocento Sans"/>
                <a:ea typeface="Quattrocento Sans"/>
                <a:cs typeface="Quattrocento Sans"/>
                <a:sym typeface="Quattrocento Sans"/>
              </a:defRPr>
            </a:lvl1pPr>
            <a:lvl2pPr indent="-228600" lvl="1" marL="914400" algn="l">
              <a:lnSpc>
                <a:spcPct val="120000"/>
              </a:lnSpc>
              <a:spcBef>
                <a:spcPts val="0"/>
              </a:spcBef>
              <a:spcAft>
                <a:spcPts val="0"/>
              </a:spcAft>
              <a:buClr>
                <a:schemeClr val="dk1"/>
              </a:buClr>
              <a:buSzPts val="1100"/>
              <a:buFont typeface="Quattrocento Sans"/>
              <a:buNone/>
              <a:defRPr sz="1100">
                <a:latin typeface="Quattrocento Sans"/>
                <a:ea typeface="Quattrocento Sans"/>
                <a:cs typeface="Quattrocento Sans"/>
                <a:sym typeface="Quattrocento Sans"/>
              </a:defRPr>
            </a:lvl2pPr>
            <a:lvl3pPr indent="-228600" lvl="2" marL="1371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3pPr>
            <a:lvl4pPr indent="-228600" lvl="3" marL="18288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4pPr>
            <a:lvl5pPr indent="-228600" lvl="4" marL="22860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5pPr>
            <a:lvl6pPr indent="-330200" lvl="5" marL="2743200" algn="l">
              <a:lnSpc>
                <a:spcPct val="100000"/>
              </a:lnSpc>
              <a:spcBef>
                <a:spcPts val="300"/>
              </a:spcBef>
              <a:spcAft>
                <a:spcPts val="0"/>
              </a:spcAft>
              <a:buClr>
                <a:schemeClr val="dk1"/>
              </a:buClr>
              <a:buSzPts val="1600"/>
              <a:buChar char="•"/>
              <a:defRPr sz="1600"/>
            </a:lvl6pPr>
            <a:lvl7pPr indent="-330200" lvl="6" marL="3200400" algn="l">
              <a:lnSpc>
                <a:spcPct val="100000"/>
              </a:lnSpc>
              <a:spcBef>
                <a:spcPts val="300"/>
              </a:spcBef>
              <a:spcAft>
                <a:spcPts val="0"/>
              </a:spcAft>
              <a:buClr>
                <a:schemeClr val="dk1"/>
              </a:buClr>
              <a:buSzPts val="1600"/>
              <a:buChar char="•"/>
              <a:defRPr sz="1600"/>
            </a:lvl7pPr>
            <a:lvl8pPr indent="-330200" lvl="7" marL="3657600" algn="l">
              <a:lnSpc>
                <a:spcPct val="100000"/>
              </a:lnSpc>
              <a:spcBef>
                <a:spcPts val="300"/>
              </a:spcBef>
              <a:spcAft>
                <a:spcPts val="0"/>
              </a:spcAft>
              <a:buClr>
                <a:schemeClr val="dk1"/>
              </a:buClr>
              <a:buSzPts val="1600"/>
              <a:buChar char="•"/>
              <a:defRPr sz="1600"/>
            </a:lvl8pPr>
            <a:lvl9pPr indent="-330200" lvl="8" marL="4114800" algn="l">
              <a:lnSpc>
                <a:spcPct val="100000"/>
              </a:lnSpc>
              <a:spcBef>
                <a:spcPts val="300"/>
              </a:spcBef>
              <a:spcAft>
                <a:spcPts val="0"/>
              </a:spcAft>
              <a:buClr>
                <a:schemeClr val="dk1"/>
              </a:buClr>
              <a:buSzPts val="1600"/>
              <a:buChar char="•"/>
              <a:defRPr sz="1600"/>
            </a:lvl9pPr>
          </a:lstStyle>
          <a:p/>
        </p:txBody>
      </p:sp>
      <p:sp>
        <p:nvSpPr>
          <p:cNvPr id="792" name="Google Shape;792;p49"/>
          <p:cNvSpPr txBox="1"/>
          <p:nvPr>
            <p:ph idx="5" type="body"/>
          </p:nvPr>
        </p:nvSpPr>
        <p:spPr>
          <a:xfrm>
            <a:off x="4937003" y="411510"/>
            <a:ext cx="1958158" cy="844126"/>
          </a:xfrm>
          <a:prstGeom prst="rect">
            <a:avLst/>
          </a:prstGeom>
          <a:noFill/>
          <a:ln>
            <a:noFill/>
          </a:ln>
        </p:spPr>
        <p:txBody>
          <a:bodyPr anchorCtr="0" anchor="b" bIns="45700" lIns="0" spcFirstLastPara="1" rIns="0" wrap="square" tIns="45700">
            <a:noAutofit/>
          </a:bodyPr>
          <a:lstStyle>
            <a:lvl1pPr indent="-228600" lvl="0" marL="457200" algn="l">
              <a:lnSpc>
                <a:spcPct val="90000"/>
              </a:lnSpc>
              <a:spcBef>
                <a:spcPts val="500"/>
              </a:spcBef>
              <a:spcAft>
                <a:spcPts val="0"/>
              </a:spcAft>
              <a:buClr>
                <a:schemeClr val="dk1"/>
              </a:buClr>
              <a:buSzPts val="2600"/>
              <a:buNone/>
              <a:defRPr b="1" sz="2600">
                <a:latin typeface="Quattrocento Sans"/>
                <a:ea typeface="Quattrocento Sans"/>
                <a:cs typeface="Quattrocento Sans"/>
                <a:sym typeface="Quattrocento Sans"/>
              </a:defRPr>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400"/>
              </a:spcBef>
              <a:spcAft>
                <a:spcPts val="0"/>
              </a:spcAft>
              <a:buClr>
                <a:schemeClr val="dk1"/>
              </a:buClr>
              <a:buSzPts val="1800"/>
              <a:buNone/>
              <a:defRPr b="1" sz="1800"/>
            </a:lvl3pPr>
            <a:lvl4pPr indent="-228600" lvl="3" marL="1828800" algn="l">
              <a:lnSpc>
                <a:spcPct val="100000"/>
              </a:lnSpc>
              <a:spcBef>
                <a:spcPts val="300"/>
              </a:spcBef>
              <a:spcAft>
                <a:spcPts val="0"/>
              </a:spcAft>
              <a:buClr>
                <a:schemeClr val="dk1"/>
              </a:buClr>
              <a:buSzPts val="1600"/>
              <a:buNone/>
              <a:defRPr b="1" sz="1600"/>
            </a:lvl4pPr>
            <a:lvl5pPr indent="-228600" lvl="4" marL="2286000" algn="l">
              <a:lnSpc>
                <a:spcPct val="100000"/>
              </a:lnSpc>
              <a:spcBef>
                <a:spcPts val="300"/>
              </a:spcBef>
              <a:spcAft>
                <a:spcPts val="0"/>
              </a:spcAft>
              <a:buClr>
                <a:schemeClr val="dk1"/>
              </a:buClr>
              <a:buSzPts val="1600"/>
              <a:buNone/>
              <a:defRPr b="1" sz="1600"/>
            </a:lvl5pPr>
            <a:lvl6pPr indent="-228600" lvl="5" marL="2743200" algn="l">
              <a:lnSpc>
                <a:spcPct val="100000"/>
              </a:lnSpc>
              <a:spcBef>
                <a:spcPts val="300"/>
              </a:spcBef>
              <a:spcAft>
                <a:spcPts val="0"/>
              </a:spcAft>
              <a:buClr>
                <a:schemeClr val="dk1"/>
              </a:buClr>
              <a:buSzPts val="1600"/>
              <a:buNone/>
              <a:defRPr b="1" sz="1600"/>
            </a:lvl6pPr>
            <a:lvl7pPr indent="-228600" lvl="6" marL="3200400" algn="l">
              <a:lnSpc>
                <a:spcPct val="100000"/>
              </a:lnSpc>
              <a:spcBef>
                <a:spcPts val="300"/>
              </a:spcBef>
              <a:spcAft>
                <a:spcPts val="0"/>
              </a:spcAft>
              <a:buClr>
                <a:schemeClr val="dk1"/>
              </a:buClr>
              <a:buSzPts val="1600"/>
              <a:buNone/>
              <a:defRPr b="1" sz="1600"/>
            </a:lvl7pPr>
            <a:lvl8pPr indent="-228600" lvl="7" marL="3657600" algn="l">
              <a:lnSpc>
                <a:spcPct val="100000"/>
              </a:lnSpc>
              <a:spcBef>
                <a:spcPts val="300"/>
              </a:spcBef>
              <a:spcAft>
                <a:spcPts val="0"/>
              </a:spcAft>
              <a:buClr>
                <a:schemeClr val="dk1"/>
              </a:buClr>
              <a:buSzPts val="1600"/>
              <a:buNone/>
              <a:defRPr b="1" sz="1600"/>
            </a:lvl8pPr>
            <a:lvl9pPr indent="-228600" lvl="8" marL="4114800" algn="l">
              <a:lnSpc>
                <a:spcPct val="100000"/>
              </a:lnSpc>
              <a:spcBef>
                <a:spcPts val="300"/>
              </a:spcBef>
              <a:spcAft>
                <a:spcPts val="0"/>
              </a:spcAft>
              <a:buClr>
                <a:schemeClr val="dk1"/>
              </a:buClr>
              <a:buSzPts val="1600"/>
              <a:buNone/>
              <a:defRPr b="1" sz="1600"/>
            </a:lvl9pPr>
          </a:lstStyle>
          <a:p/>
        </p:txBody>
      </p:sp>
      <p:sp>
        <p:nvSpPr>
          <p:cNvPr id="793" name="Google Shape;793;p49"/>
          <p:cNvSpPr txBox="1"/>
          <p:nvPr>
            <p:ph idx="6" type="body"/>
          </p:nvPr>
        </p:nvSpPr>
        <p:spPr>
          <a:xfrm>
            <a:off x="4937003" y="1415094"/>
            <a:ext cx="1958158" cy="2884847"/>
          </a:xfrm>
          <a:prstGeom prst="rect">
            <a:avLst/>
          </a:prstGeom>
          <a:noFill/>
          <a:ln>
            <a:noFill/>
          </a:ln>
        </p:spPr>
        <p:txBody>
          <a:bodyPr anchorCtr="0" anchor="t" bIns="45700" lIns="0" spcFirstLastPara="1" rIns="0" wrap="square" tIns="45700">
            <a:noAutofit/>
          </a:bodyPr>
          <a:lstStyle>
            <a:lvl1pPr indent="-228600" lvl="0" marL="457200" algn="l">
              <a:lnSpc>
                <a:spcPct val="120000"/>
              </a:lnSpc>
              <a:spcBef>
                <a:spcPts val="0"/>
              </a:spcBef>
              <a:spcAft>
                <a:spcPts val="0"/>
              </a:spcAft>
              <a:buClr>
                <a:schemeClr val="dk1"/>
              </a:buClr>
              <a:buSzPts val="1200"/>
              <a:buFont typeface="Quattrocento Sans"/>
              <a:buNone/>
              <a:defRPr sz="1200">
                <a:latin typeface="Quattrocento Sans"/>
                <a:ea typeface="Quattrocento Sans"/>
                <a:cs typeface="Quattrocento Sans"/>
                <a:sym typeface="Quattrocento Sans"/>
              </a:defRPr>
            </a:lvl1pPr>
            <a:lvl2pPr indent="-228600" lvl="1" marL="914400" algn="l">
              <a:lnSpc>
                <a:spcPct val="120000"/>
              </a:lnSpc>
              <a:spcBef>
                <a:spcPts val="0"/>
              </a:spcBef>
              <a:spcAft>
                <a:spcPts val="0"/>
              </a:spcAft>
              <a:buClr>
                <a:schemeClr val="dk1"/>
              </a:buClr>
              <a:buSzPts val="1100"/>
              <a:buFont typeface="Quattrocento Sans"/>
              <a:buNone/>
              <a:defRPr sz="1100">
                <a:latin typeface="Quattrocento Sans"/>
                <a:ea typeface="Quattrocento Sans"/>
                <a:cs typeface="Quattrocento Sans"/>
                <a:sym typeface="Quattrocento Sans"/>
              </a:defRPr>
            </a:lvl2pPr>
            <a:lvl3pPr indent="-228600" lvl="2" marL="1371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3pPr>
            <a:lvl4pPr indent="-228600" lvl="3" marL="18288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4pPr>
            <a:lvl5pPr indent="-228600" lvl="4" marL="22860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5pPr>
            <a:lvl6pPr indent="-330200" lvl="5" marL="2743200" algn="l">
              <a:lnSpc>
                <a:spcPct val="100000"/>
              </a:lnSpc>
              <a:spcBef>
                <a:spcPts val="300"/>
              </a:spcBef>
              <a:spcAft>
                <a:spcPts val="0"/>
              </a:spcAft>
              <a:buClr>
                <a:schemeClr val="dk1"/>
              </a:buClr>
              <a:buSzPts val="1600"/>
              <a:buChar char="•"/>
              <a:defRPr sz="1600"/>
            </a:lvl6pPr>
            <a:lvl7pPr indent="-330200" lvl="6" marL="3200400" algn="l">
              <a:lnSpc>
                <a:spcPct val="100000"/>
              </a:lnSpc>
              <a:spcBef>
                <a:spcPts val="300"/>
              </a:spcBef>
              <a:spcAft>
                <a:spcPts val="0"/>
              </a:spcAft>
              <a:buClr>
                <a:schemeClr val="dk1"/>
              </a:buClr>
              <a:buSzPts val="1600"/>
              <a:buChar char="•"/>
              <a:defRPr sz="1600"/>
            </a:lvl7pPr>
            <a:lvl8pPr indent="-330200" lvl="7" marL="3657600" algn="l">
              <a:lnSpc>
                <a:spcPct val="100000"/>
              </a:lnSpc>
              <a:spcBef>
                <a:spcPts val="300"/>
              </a:spcBef>
              <a:spcAft>
                <a:spcPts val="0"/>
              </a:spcAft>
              <a:buClr>
                <a:schemeClr val="dk1"/>
              </a:buClr>
              <a:buSzPts val="1600"/>
              <a:buChar char="•"/>
              <a:defRPr sz="1600"/>
            </a:lvl8pPr>
            <a:lvl9pPr indent="-330200" lvl="8" marL="4114800" algn="l">
              <a:lnSpc>
                <a:spcPct val="100000"/>
              </a:lnSpc>
              <a:spcBef>
                <a:spcPts val="300"/>
              </a:spcBef>
              <a:spcAft>
                <a:spcPts val="0"/>
              </a:spcAft>
              <a:buClr>
                <a:schemeClr val="dk1"/>
              </a:buClr>
              <a:buSzPts val="1600"/>
              <a:buChar char="•"/>
              <a:defRPr sz="1600"/>
            </a:lvl9pPr>
          </a:lstStyle>
          <a:p/>
        </p:txBody>
      </p:sp>
      <p:sp>
        <p:nvSpPr>
          <p:cNvPr id="794" name="Google Shape;794;p49"/>
          <p:cNvSpPr txBox="1"/>
          <p:nvPr>
            <p:ph idx="12" type="sldNum"/>
          </p:nvPr>
        </p:nvSpPr>
        <p:spPr>
          <a:xfrm>
            <a:off x="6526866" y="4623978"/>
            <a:ext cx="565735" cy="317673"/>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hank You Slide">
  <p:cSld name="1_Thank You Slide">
    <p:spTree>
      <p:nvGrpSpPr>
        <p:cNvPr id="795" name="Shape 795"/>
        <p:cNvGrpSpPr/>
        <p:nvPr/>
      </p:nvGrpSpPr>
      <p:grpSpPr>
        <a:xfrm>
          <a:off x="0" y="0"/>
          <a:ext cx="0" cy="0"/>
          <a:chOff x="0" y="0"/>
          <a:chExt cx="0" cy="0"/>
        </a:xfrm>
      </p:grpSpPr>
      <p:sp>
        <p:nvSpPr>
          <p:cNvPr id="796" name="Google Shape;796;p50"/>
          <p:cNvSpPr txBox="1"/>
          <p:nvPr>
            <p:ph idx="11" type="ftr"/>
          </p:nvPr>
        </p:nvSpPr>
        <p:spPr>
          <a:xfrm rot="-5400000">
            <a:off x="7334759" y="2434793"/>
            <a:ext cx="2894846" cy="273915"/>
          </a:xfrm>
          <a:prstGeom prst="rect">
            <a:avLst/>
          </a:prstGeom>
          <a:noFill/>
          <a:ln>
            <a:noFill/>
          </a:ln>
        </p:spPr>
        <p:txBody>
          <a:bodyPr anchorCtr="0" anchor="ctr" bIns="45700" lIns="0" spcFirstLastPara="1" rIns="0" wrap="square" tIns="45700">
            <a:noAutofit/>
          </a:bodyPr>
          <a:lstStyle>
            <a:lvl1pPr lvl="0" algn="ctr">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7" name="Google Shape;797;p50"/>
          <p:cNvSpPr txBox="1"/>
          <p:nvPr>
            <p:ph idx="12" type="sldNum"/>
          </p:nvPr>
        </p:nvSpPr>
        <p:spPr>
          <a:xfrm>
            <a:off x="8353404" y="4630341"/>
            <a:ext cx="565735" cy="317673"/>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
        <p:nvSpPr>
          <p:cNvPr id="798" name="Google Shape;798;p50"/>
          <p:cNvSpPr/>
          <p:nvPr/>
        </p:nvSpPr>
        <p:spPr>
          <a:xfrm>
            <a:off x="-3704" y="0"/>
            <a:ext cx="9147704" cy="195486"/>
          </a:xfrm>
          <a:prstGeom prst="rect">
            <a:avLst/>
          </a:prstGeom>
          <a:solidFill>
            <a:schemeClr val="accent1"/>
          </a:solidFill>
          <a:ln cap="flat" cmpd="sng" w="25400">
            <a:solidFill>
              <a:srgbClr val="99341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799" name="Shape 799"/>
        <p:cNvGrpSpPr/>
        <p:nvPr/>
      </p:nvGrpSpPr>
      <p:grpSpPr>
        <a:xfrm>
          <a:off x="0" y="0"/>
          <a:ext cx="0" cy="0"/>
          <a:chOff x="0" y="0"/>
          <a:chExt cx="0" cy="0"/>
        </a:xfrm>
      </p:grpSpPr>
      <p:grpSp>
        <p:nvGrpSpPr>
          <p:cNvPr id="800" name="Google Shape;800;p51"/>
          <p:cNvGrpSpPr/>
          <p:nvPr/>
        </p:nvGrpSpPr>
        <p:grpSpPr>
          <a:xfrm rot="-5400000">
            <a:off x="991557" y="1064761"/>
            <a:ext cx="3088027" cy="5002513"/>
            <a:chOff x="117748" y="1"/>
            <a:chExt cx="3527025" cy="6668280"/>
          </a:xfrm>
        </p:grpSpPr>
        <p:sp>
          <p:nvSpPr>
            <p:cNvPr id="801" name="Google Shape;801;p51"/>
            <p:cNvSpPr/>
            <p:nvPr/>
          </p:nvSpPr>
          <p:spPr>
            <a:xfrm rot="5400000">
              <a:off x="2986479" y="4075771"/>
              <a:ext cx="83200" cy="86647"/>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02" name="Google Shape;802;p51"/>
            <p:cNvSpPr/>
            <p:nvPr/>
          </p:nvSpPr>
          <p:spPr>
            <a:xfrm rot="5400000">
              <a:off x="2986479" y="4532666"/>
              <a:ext cx="83200" cy="86647"/>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03" name="Google Shape;803;p51"/>
            <p:cNvSpPr/>
            <p:nvPr/>
          </p:nvSpPr>
          <p:spPr>
            <a:xfrm rot="5400000">
              <a:off x="2986479" y="4989560"/>
              <a:ext cx="83200" cy="86647"/>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04" name="Google Shape;804;p51"/>
            <p:cNvSpPr/>
            <p:nvPr/>
          </p:nvSpPr>
          <p:spPr>
            <a:xfrm rot="5400000">
              <a:off x="2986479" y="5446455"/>
              <a:ext cx="83200" cy="86647"/>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05" name="Google Shape;805;p51"/>
            <p:cNvSpPr/>
            <p:nvPr/>
          </p:nvSpPr>
          <p:spPr>
            <a:xfrm rot="5400000">
              <a:off x="2986479" y="5903350"/>
              <a:ext cx="83200" cy="86647"/>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06" name="Google Shape;806;p51"/>
            <p:cNvSpPr/>
            <p:nvPr/>
          </p:nvSpPr>
          <p:spPr>
            <a:xfrm rot="5400000">
              <a:off x="2986459" y="6360275"/>
              <a:ext cx="83240" cy="86647"/>
            </a:xfrm>
            <a:custGeom>
              <a:rect b="b" l="l" r="r" t="t"/>
              <a:pathLst>
                <a:path extrusionOk="0" h="160496" w="184308">
                  <a:moveTo>
                    <a:pt x="184309"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07" name="Google Shape;807;p51"/>
            <p:cNvSpPr/>
            <p:nvPr/>
          </p:nvSpPr>
          <p:spPr>
            <a:xfrm rot="5400000">
              <a:off x="2795355" y="6583357"/>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08" name="Google Shape;808;p51"/>
            <p:cNvSpPr/>
            <p:nvPr/>
          </p:nvSpPr>
          <p:spPr>
            <a:xfrm rot="5400000">
              <a:off x="2795355" y="6126462"/>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09" name="Google Shape;809;p51"/>
            <p:cNvSpPr/>
            <p:nvPr/>
          </p:nvSpPr>
          <p:spPr>
            <a:xfrm rot="5400000">
              <a:off x="2795355" y="5669568"/>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10" name="Google Shape;810;p51"/>
            <p:cNvSpPr/>
            <p:nvPr/>
          </p:nvSpPr>
          <p:spPr>
            <a:xfrm rot="5400000">
              <a:off x="2795355" y="5212673"/>
              <a:ext cx="83200" cy="86647"/>
            </a:xfrm>
            <a:custGeom>
              <a:rect b="b" l="l" r="r" t="t"/>
              <a:pathLst>
                <a:path extrusionOk="0" h="160496" w="184213">
                  <a:moveTo>
                    <a:pt x="0" y="0"/>
                  </a:moveTo>
                  <a:lnTo>
                    <a:pt x="184214"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11" name="Google Shape;811;p51"/>
            <p:cNvSpPr/>
            <p:nvPr/>
          </p:nvSpPr>
          <p:spPr>
            <a:xfrm rot="5400000">
              <a:off x="2795355" y="4755779"/>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12" name="Google Shape;812;p51"/>
            <p:cNvSpPr/>
            <p:nvPr/>
          </p:nvSpPr>
          <p:spPr>
            <a:xfrm rot="5400000">
              <a:off x="2795355" y="4298883"/>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13" name="Google Shape;813;p51"/>
            <p:cNvSpPr/>
            <p:nvPr/>
          </p:nvSpPr>
          <p:spPr>
            <a:xfrm rot="5400000">
              <a:off x="2604232" y="4075771"/>
              <a:ext cx="83200" cy="86647"/>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14" name="Google Shape;814;p51"/>
            <p:cNvSpPr/>
            <p:nvPr/>
          </p:nvSpPr>
          <p:spPr>
            <a:xfrm rot="5400000">
              <a:off x="2604232" y="4532666"/>
              <a:ext cx="83200" cy="86647"/>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15" name="Google Shape;815;p51"/>
            <p:cNvSpPr/>
            <p:nvPr/>
          </p:nvSpPr>
          <p:spPr>
            <a:xfrm rot="5400000">
              <a:off x="2604232" y="4989560"/>
              <a:ext cx="83200" cy="86647"/>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16" name="Google Shape;816;p51"/>
            <p:cNvSpPr/>
            <p:nvPr/>
          </p:nvSpPr>
          <p:spPr>
            <a:xfrm rot="5400000">
              <a:off x="2604232" y="5446455"/>
              <a:ext cx="83200" cy="86647"/>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17" name="Google Shape;817;p51"/>
            <p:cNvSpPr/>
            <p:nvPr/>
          </p:nvSpPr>
          <p:spPr>
            <a:xfrm rot="5400000">
              <a:off x="2604232" y="5903350"/>
              <a:ext cx="83200" cy="86647"/>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18" name="Google Shape;818;p51"/>
            <p:cNvSpPr/>
            <p:nvPr/>
          </p:nvSpPr>
          <p:spPr>
            <a:xfrm rot="5400000">
              <a:off x="2604212" y="6360275"/>
              <a:ext cx="83240" cy="86647"/>
            </a:xfrm>
            <a:custGeom>
              <a:rect b="b" l="l" r="r" t="t"/>
              <a:pathLst>
                <a:path extrusionOk="0" h="160496" w="184308">
                  <a:moveTo>
                    <a:pt x="184309"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19" name="Google Shape;819;p51"/>
            <p:cNvSpPr/>
            <p:nvPr/>
          </p:nvSpPr>
          <p:spPr>
            <a:xfrm rot="5400000">
              <a:off x="2413109" y="6583357"/>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20" name="Google Shape;820;p51"/>
            <p:cNvSpPr/>
            <p:nvPr/>
          </p:nvSpPr>
          <p:spPr>
            <a:xfrm rot="5400000">
              <a:off x="2413109" y="6126462"/>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21" name="Google Shape;821;p51"/>
            <p:cNvSpPr/>
            <p:nvPr/>
          </p:nvSpPr>
          <p:spPr>
            <a:xfrm rot="5400000">
              <a:off x="2413109" y="5669568"/>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22" name="Google Shape;822;p51"/>
            <p:cNvSpPr/>
            <p:nvPr/>
          </p:nvSpPr>
          <p:spPr>
            <a:xfrm rot="5400000">
              <a:off x="2413109" y="5212673"/>
              <a:ext cx="83200" cy="86647"/>
            </a:xfrm>
            <a:custGeom>
              <a:rect b="b" l="l" r="r" t="t"/>
              <a:pathLst>
                <a:path extrusionOk="0" h="160496" w="184213">
                  <a:moveTo>
                    <a:pt x="0" y="0"/>
                  </a:moveTo>
                  <a:lnTo>
                    <a:pt x="184214"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23" name="Google Shape;823;p51"/>
            <p:cNvSpPr/>
            <p:nvPr/>
          </p:nvSpPr>
          <p:spPr>
            <a:xfrm rot="5400000">
              <a:off x="2413109" y="4755779"/>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24" name="Google Shape;824;p51"/>
            <p:cNvSpPr/>
            <p:nvPr/>
          </p:nvSpPr>
          <p:spPr>
            <a:xfrm rot="5400000">
              <a:off x="2413109" y="4298883"/>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25" name="Google Shape;825;p51"/>
            <p:cNvSpPr/>
            <p:nvPr/>
          </p:nvSpPr>
          <p:spPr>
            <a:xfrm rot="5400000">
              <a:off x="2221985" y="4075771"/>
              <a:ext cx="83200" cy="86647"/>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26" name="Google Shape;826;p51"/>
            <p:cNvSpPr/>
            <p:nvPr/>
          </p:nvSpPr>
          <p:spPr>
            <a:xfrm rot="5400000">
              <a:off x="2221985" y="4532666"/>
              <a:ext cx="83200" cy="86647"/>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27" name="Google Shape;827;p51"/>
            <p:cNvSpPr/>
            <p:nvPr/>
          </p:nvSpPr>
          <p:spPr>
            <a:xfrm rot="5400000">
              <a:off x="2221985" y="4989560"/>
              <a:ext cx="83200" cy="86647"/>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28" name="Google Shape;828;p51"/>
            <p:cNvSpPr/>
            <p:nvPr/>
          </p:nvSpPr>
          <p:spPr>
            <a:xfrm rot="5400000">
              <a:off x="2221985" y="5446455"/>
              <a:ext cx="83200" cy="86647"/>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29" name="Google Shape;829;p51"/>
            <p:cNvSpPr/>
            <p:nvPr/>
          </p:nvSpPr>
          <p:spPr>
            <a:xfrm rot="5400000">
              <a:off x="2221985" y="5903350"/>
              <a:ext cx="83200" cy="86647"/>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30" name="Google Shape;830;p51"/>
            <p:cNvSpPr/>
            <p:nvPr/>
          </p:nvSpPr>
          <p:spPr>
            <a:xfrm rot="5400000">
              <a:off x="2221965" y="6360275"/>
              <a:ext cx="83240" cy="86647"/>
            </a:xfrm>
            <a:custGeom>
              <a:rect b="b" l="l" r="r" t="t"/>
              <a:pathLst>
                <a:path extrusionOk="0" h="160496" w="184308">
                  <a:moveTo>
                    <a:pt x="184309"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31" name="Google Shape;831;p51"/>
            <p:cNvSpPr/>
            <p:nvPr/>
          </p:nvSpPr>
          <p:spPr>
            <a:xfrm rot="5400000">
              <a:off x="2030862" y="6583357"/>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32" name="Google Shape;832;p51"/>
            <p:cNvSpPr/>
            <p:nvPr/>
          </p:nvSpPr>
          <p:spPr>
            <a:xfrm rot="5400000">
              <a:off x="2030862" y="6126462"/>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33" name="Google Shape;833;p51"/>
            <p:cNvSpPr/>
            <p:nvPr/>
          </p:nvSpPr>
          <p:spPr>
            <a:xfrm rot="5400000">
              <a:off x="2030862" y="5669568"/>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34" name="Google Shape;834;p51"/>
            <p:cNvSpPr/>
            <p:nvPr/>
          </p:nvSpPr>
          <p:spPr>
            <a:xfrm rot="5400000">
              <a:off x="2030862" y="5212673"/>
              <a:ext cx="83200" cy="86647"/>
            </a:xfrm>
            <a:custGeom>
              <a:rect b="b" l="l" r="r" t="t"/>
              <a:pathLst>
                <a:path extrusionOk="0" h="160496" w="184213">
                  <a:moveTo>
                    <a:pt x="0" y="0"/>
                  </a:moveTo>
                  <a:lnTo>
                    <a:pt x="184214"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35" name="Google Shape;835;p51"/>
            <p:cNvSpPr/>
            <p:nvPr/>
          </p:nvSpPr>
          <p:spPr>
            <a:xfrm rot="5400000">
              <a:off x="2030862" y="4755779"/>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36" name="Google Shape;836;p51"/>
            <p:cNvSpPr/>
            <p:nvPr/>
          </p:nvSpPr>
          <p:spPr>
            <a:xfrm rot="5400000">
              <a:off x="2030862" y="4298883"/>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37" name="Google Shape;837;p51"/>
            <p:cNvSpPr/>
            <p:nvPr/>
          </p:nvSpPr>
          <p:spPr>
            <a:xfrm rot="5400000">
              <a:off x="1839738" y="4075771"/>
              <a:ext cx="83200" cy="86647"/>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38" name="Google Shape;838;p51"/>
            <p:cNvSpPr/>
            <p:nvPr/>
          </p:nvSpPr>
          <p:spPr>
            <a:xfrm rot="5400000">
              <a:off x="1839738" y="4532666"/>
              <a:ext cx="83200" cy="86647"/>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39" name="Google Shape;839;p51"/>
            <p:cNvSpPr/>
            <p:nvPr/>
          </p:nvSpPr>
          <p:spPr>
            <a:xfrm rot="5400000">
              <a:off x="1839738" y="4989560"/>
              <a:ext cx="83200" cy="86647"/>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40" name="Google Shape;840;p51"/>
            <p:cNvSpPr/>
            <p:nvPr/>
          </p:nvSpPr>
          <p:spPr>
            <a:xfrm rot="5400000">
              <a:off x="1839738" y="5446455"/>
              <a:ext cx="83200" cy="86647"/>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41" name="Google Shape;841;p51"/>
            <p:cNvSpPr/>
            <p:nvPr/>
          </p:nvSpPr>
          <p:spPr>
            <a:xfrm rot="5400000">
              <a:off x="1839738" y="5903350"/>
              <a:ext cx="83200" cy="86647"/>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42" name="Google Shape;842;p51"/>
            <p:cNvSpPr/>
            <p:nvPr/>
          </p:nvSpPr>
          <p:spPr>
            <a:xfrm rot="5400000">
              <a:off x="1839718" y="6360275"/>
              <a:ext cx="83240" cy="86647"/>
            </a:xfrm>
            <a:custGeom>
              <a:rect b="b" l="l" r="r" t="t"/>
              <a:pathLst>
                <a:path extrusionOk="0" h="160496" w="184308">
                  <a:moveTo>
                    <a:pt x="184309"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43" name="Google Shape;843;p51"/>
            <p:cNvSpPr/>
            <p:nvPr/>
          </p:nvSpPr>
          <p:spPr>
            <a:xfrm rot="5400000">
              <a:off x="1648615" y="6583357"/>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44" name="Google Shape;844;p51"/>
            <p:cNvSpPr/>
            <p:nvPr/>
          </p:nvSpPr>
          <p:spPr>
            <a:xfrm rot="5400000">
              <a:off x="1648615" y="6126462"/>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45" name="Google Shape;845;p51"/>
            <p:cNvSpPr/>
            <p:nvPr/>
          </p:nvSpPr>
          <p:spPr>
            <a:xfrm rot="5400000">
              <a:off x="1648615" y="5669568"/>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46" name="Google Shape;846;p51"/>
            <p:cNvSpPr/>
            <p:nvPr/>
          </p:nvSpPr>
          <p:spPr>
            <a:xfrm rot="5400000">
              <a:off x="1648615" y="5212673"/>
              <a:ext cx="83200" cy="86647"/>
            </a:xfrm>
            <a:custGeom>
              <a:rect b="b" l="l" r="r" t="t"/>
              <a:pathLst>
                <a:path extrusionOk="0" h="160496" w="184213">
                  <a:moveTo>
                    <a:pt x="0" y="0"/>
                  </a:moveTo>
                  <a:lnTo>
                    <a:pt x="184214"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47" name="Google Shape;847;p51"/>
            <p:cNvSpPr/>
            <p:nvPr/>
          </p:nvSpPr>
          <p:spPr>
            <a:xfrm rot="5400000">
              <a:off x="1648615" y="4755779"/>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48" name="Google Shape;848;p51"/>
            <p:cNvSpPr/>
            <p:nvPr/>
          </p:nvSpPr>
          <p:spPr>
            <a:xfrm rot="5400000">
              <a:off x="1648615" y="4298883"/>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49" name="Google Shape;849;p51"/>
            <p:cNvSpPr/>
            <p:nvPr/>
          </p:nvSpPr>
          <p:spPr>
            <a:xfrm rot="5400000">
              <a:off x="1457492" y="4075771"/>
              <a:ext cx="83200" cy="86647"/>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50" name="Google Shape;850;p51"/>
            <p:cNvSpPr/>
            <p:nvPr/>
          </p:nvSpPr>
          <p:spPr>
            <a:xfrm rot="5400000">
              <a:off x="1457492" y="4532666"/>
              <a:ext cx="83200" cy="86647"/>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51" name="Google Shape;851;p51"/>
            <p:cNvSpPr/>
            <p:nvPr/>
          </p:nvSpPr>
          <p:spPr>
            <a:xfrm rot="5400000">
              <a:off x="1457492" y="4989560"/>
              <a:ext cx="83200" cy="86647"/>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52" name="Google Shape;852;p51"/>
            <p:cNvSpPr/>
            <p:nvPr/>
          </p:nvSpPr>
          <p:spPr>
            <a:xfrm rot="5400000">
              <a:off x="1457492" y="5446455"/>
              <a:ext cx="83200" cy="86647"/>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53" name="Google Shape;853;p51"/>
            <p:cNvSpPr/>
            <p:nvPr/>
          </p:nvSpPr>
          <p:spPr>
            <a:xfrm rot="5400000">
              <a:off x="1457492" y="5903350"/>
              <a:ext cx="83200" cy="86647"/>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54" name="Google Shape;854;p51"/>
            <p:cNvSpPr/>
            <p:nvPr/>
          </p:nvSpPr>
          <p:spPr>
            <a:xfrm rot="5400000">
              <a:off x="1457472" y="6360275"/>
              <a:ext cx="83240" cy="86647"/>
            </a:xfrm>
            <a:custGeom>
              <a:rect b="b" l="l" r="r" t="t"/>
              <a:pathLst>
                <a:path extrusionOk="0" h="160496" w="184308">
                  <a:moveTo>
                    <a:pt x="184309"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55" name="Google Shape;855;p51"/>
            <p:cNvSpPr/>
            <p:nvPr/>
          </p:nvSpPr>
          <p:spPr>
            <a:xfrm rot="5400000">
              <a:off x="1266329" y="6583331"/>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56" name="Google Shape;856;p51"/>
            <p:cNvSpPr/>
            <p:nvPr/>
          </p:nvSpPr>
          <p:spPr>
            <a:xfrm rot="5400000">
              <a:off x="1266329" y="6126436"/>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57" name="Google Shape;857;p51"/>
            <p:cNvSpPr/>
            <p:nvPr/>
          </p:nvSpPr>
          <p:spPr>
            <a:xfrm rot="5400000">
              <a:off x="1266329" y="5669542"/>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58" name="Google Shape;858;p51"/>
            <p:cNvSpPr/>
            <p:nvPr/>
          </p:nvSpPr>
          <p:spPr>
            <a:xfrm rot="5400000">
              <a:off x="1266329" y="5212647"/>
              <a:ext cx="83200" cy="86699"/>
            </a:xfrm>
            <a:custGeom>
              <a:rect b="b" l="l" r="r" t="t"/>
              <a:pathLst>
                <a:path extrusionOk="0" h="160591" w="184213">
                  <a:moveTo>
                    <a:pt x="0" y="0"/>
                  </a:moveTo>
                  <a:lnTo>
                    <a:pt x="184214"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59" name="Google Shape;859;p51"/>
            <p:cNvSpPr/>
            <p:nvPr/>
          </p:nvSpPr>
          <p:spPr>
            <a:xfrm rot="5400000">
              <a:off x="1266329" y="4755753"/>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60" name="Google Shape;860;p51"/>
            <p:cNvSpPr/>
            <p:nvPr/>
          </p:nvSpPr>
          <p:spPr>
            <a:xfrm rot="5400000">
              <a:off x="1266329" y="4298857"/>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61" name="Google Shape;861;p51"/>
            <p:cNvSpPr/>
            <p:nvPr/>
          </p:nvSpPr>
          <p:spPr>
            <a:xfrm rot="5400000">
              <a:off x="1075169" y="4075771"/>
              <a:ext cx="83200" cy="86647"/>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62" name="Google Shape;862;p51"/>
            <p:cNvSpPr/>
            <p:nvPr/>
          </p:nvSpPr>
          <p:spPr>
            <a:xfrm rot="5400000">
              <a:off x="1075169" y="4532666"/>
              <a:ext cx="83200" cy="86647"/>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63" name="Google Shape;863;p51"/>
            <p:cNvSpPr/>
            <p:nvPr/>
          </p:nvSpPr>
          <p:spPr>
            <a:xfrm rot="5400000">
              <a:off x="1075169" y="4989560"/>
              <a:ext cx="83200" cy="86647"/>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64" name="Google Shape;864;p51"/>
            <p:cNvSpPr/>
            <p:nvPr/>
          </p:nvSpPr>
          <p:spPr>
            <a:xfrm rot="5400000">
              <a:off x="1075169" y="5446455"/>
              <a:ext cx="83200" cy="86647"/>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65" name="Google Shape;865;p51"/>
            <p:cNvSpPr/>
            <p:nvPr/>
          </p:nvSpPr>
          <p:spPr>
            <a:xfrm rot="5400000">
              <a:off x="1075169" y="5903350"/>
              <a:ext cx="83200" cy="86647"/>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66" name="Google Shape;866;p51"/>
            <p:cNvSpPr/>
            <p:nvPr/>
          </p:nvSpPr>
          <p:spPr>
            <a:xfrm rot="5400000">
              <a:off x="1075149" y="6360275"/>
              <a:ext cx="83240" cy="86647"/>
            </a:xfrm>
            <a:custGeom>
              <a:rect b="b" l="l" r="r" t="t"/>
              <a:pathLst>
                <a:path extrusionOk="0" h="160496" w="184308">
                  <a:moveTo>
                    <a:pt x="184309"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67" name="Google Shape;867;p51"/>
            <p:cNvSpPr/>
            <p:nvPr/>
          </p:nvSpPr>
          <p:spPr>
            <a:xfrm rot="5400000">
              <a:off x="884046" y="6583357"/>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68" name="Google Shape;868;p51"/>
            <p:cNvSpPr/>
            <p:nvPr/>
          </p:nvSpPr>
          <p:spPr>
            <a:xfrm rot="5400000">
              <a:off x="884046" y="6126462"/>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69" name="Google Shape;869;p51"/>
            <p:cNvSpPr/>
            <p:nvPr/>
          </p:nvSpPr>
          <p:spPr>
            <a:xfrm rot="5400000">
              <a:off x="884046" y="5669568"/>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70" name="Google Shape;870;p51"/>
            <p:cNvSpPr/>
            <p:nvPr/>
          </p:nvSpPr>
          <p:spPr>
            <a:xfrm rot="5400000">
              <a:off x="884046" y="5212673"/>
              <a:ext cx="83200" cy="86647"/>
            </a:xfrm>
            <a:custGeom>
              <a:rect b="b" l="l" r="r" t="t"/>
              <a:pathLst>
                <a:path extrusionOk="0" h="160496" w="184213">
                  <a:moveTo>
                    <a:pt x="0" y="0"/>
                  </a:moveTo>
                  <a:lnTo>
                    <a:pt x="184214"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71" name="Google Shape;871;p51"/>
            <p:cNvSpPr/>
            <p:nvPr/>
          </p:nvSpPr>
          <p:spPr>
            <a:xfrm rot="5400000">
              <a:off x="884046" y="4755779"/>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72" name="Google Shape;872;p51"/>
            <p:cNvSpPr/>
            <p:nvPr/>
          </p:nvSpPr>
          <p:spPr>
            <a:xfrm rot="5400000">
              <a:off x="884046" y="4298883"/>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73" name="Google Shape;873;p51"/>
            <p:cNvSpPr/>
            <p:nvPr/>
          </p:nvSpPr>
          <p:spPr>
            <a:xfrm rot="5400000">
              <a:off x="692922" y="4075771"/>
              <a:ext cx="83200" cy="86647"/>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74" name="Google Shape;874;p51"/>
            <p:cNvSpPr/>
            <p:nvPr/>
          </p:nvSpPr>
          <p:spPr>
            <a:xfrm rot="5400000">
              <a:off x="692922" y="4532666"/>
              <a:ext cx="83200" cy="86647"/>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75" name="Google Shape;875;p51"/>
            <p:cNvSpPr/>
            <p:nvPr/>
          </p:nvSpPr>
          <p:spPr>
            <a:xfrm rot="5400000">
              <a:off x="692922" y="4989560"/>
              <a:ext cx="83200" cy="86647"/>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76" name="Google Shape;876;p51"/>
            <p:cNvSpPr/>
            <p:nvPr/>
          </p:nvSpPr>
          <p:spPr>
            <a:xfrm rot="5400000">
              <a:off x="692922" y="5446455"/>
              <a:ext cx="83200" cy="86647"/>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77" name="Google Shape;877;p51"/>
            <p:cNvSpPr/>
            <p:nvPr/>
          </p:nvSpPr>
          <p:spPr>
            <a:xfrm rot="5400000">
              <a:off x="692922" y="5903350"/>
              <a:ext cx="83200" cy="86647"/>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78" name="Google Shape;878;p51"/>
            <p:cNvSpPr/>
            <p:nvPr/>
          </p:nvSpPr>
          <p:spPr>
            <a:xfrm rot="5400000">
              <a:off x="692902" y="6360275"/>
              <a:ext cx="83240" cy="86647"/>
            </a:xfrm>
            <a:custGeom>
              <a:rect b="b" l="l" r="r" t="t"/>
              <a:pathLst>
                <a:path extrusionOk="0" h="160496" w="184308">
                  <a:moveTo>
                    <a:pt x="184309"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79" name="Google Shape;879;p51"/>
            <p:cNvSpPr/>
            <p:nvPr/>
          </p:nvSpPr>
          <p:spPr>
            <a:xfrm rot="5400000">
              <a:off x="501799" y="6583357"/>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80" name="Google Shape;880;p51"/>
            <p:cNvSpPr/>
            <p:nvPr/>
          </p:nvSpPr>
          <p:spPr>
            <a:xfrm rot="5400000">
              <a:off x="501799" y="6126462"/>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81" name="Google Shape;881;p51"/>
            <p:cNvSpPr/>
            <p:nvPr/>
          </p:nvSpPr>
          <p:spPr>
            <a:xfrm rot="5400000">
              <a:off x="501799" y="5669568"/>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82" name="Google Shape;882;p51"/>
            <p:cNvSpPr/>
            <p:nvPr/>
          </p:nvSpPr>
          <p:spPr>
            <a:xfrm rot="5400000">
              <a:off x="501799" y="5212673"/>
              <a:ext cx="83200" cy="86647"/>
            </a:xfrm>
            <a:custGeom>
              <a:rect b="b" l="l" r="r" t="t"/>
              <a:pathLst>
                <a:path extrusionOk="0" h="160496" w="184213">
                  <a:moveTo>
                    <a:pt x="0" y="0"/>
                  </a:moveTo>
                  <a:lnTo>
                    <a:pt x="184214"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83" name="Google Shape;883;p51"/>
            <p:cNvSpPr/>
            <p:nvPr/>
          </p:nvSpPr>
          <p:spPr>
            <a:xfrm rot="5400000">
              <a:off x="501799" y="4755779"/>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84" name="Google Shape;884;p51"/>
            <p:cNvSpPr/>
            <p:nvPr/>
          </p:nvSpPr>
          <p:spPr>
            <a:xfrm rot="5400000">
              <a:off x="501799" y="4298883"/>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85" name="Google Shape;885;p51"/>
            <p:cNvSpPr/>
            <p:nvPr/>
          </p:nvSpPr>
          <p:spPr>
            <a:xfrm rot="5400000">
              <a:off x="310637" y="4075745"/>
              <a:ext cx="83200" cy="86699"/>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86" name="Google Shape;886;p51"/>
            <p:cNvSpPr/>
            <p:nvPr/>
          </p:nvSpPr>
          <p:spPr>
            <a:xfrm rot="5400000">
              <a:off x="310637" y="4532640"/>
              <a:ext cx="83200" cy="86699"/>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87" name="Google Shape;887;p51"/>
            <p:cNvSpPr/>
            <p:nvPr/>
          </p:nvSpPr>
          <p:spPr>
            <a:xfrm rot="5400000">
              <a:off x="310637" y="4989534"/>
              <a:ext cx="83200" cy="86699"/>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88" name="Google Shape;888;p51"/>
            <p:cNvSpPr/>
            <p:nvPr/>
          </p:nvSpPr>
          <p:spPr>
            <a:xfrm rot="5400000">
              <a:off x="310637" y="5446429"/>
              <a:ext cx="83200" cy="86699"/>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89" name="Google Shape;889;p51"/>
            <p:cNvSpPr/>
            <p:nvPr/>
          </p:nvSpPr>
          <p:spPr>
            <a:xfrm rot="5400000">
              <a:off x="310637" y="5903324"/>
              <a:ext cx="83200" cy="86699"/>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90" name="Google Shape;890;p51"/>
            <p:cNvSpPr/>
            <p:nvPr/>
          </p:nvSpPr>
          <p:spPr>
            <a:xfrm rot="5400000">
              <a:off x="310616" y="6360249"/>
              <a:ext cx="83242" cy="86699"/>
            </a:xfrm>
            <a:custGeom>
              <a:rect b="b" l="l" r="r" t="t"/>
              <a:pathLst>
                <a:path extrusionOk="0" h="160591" w="184308">
                  <a:moveTo>
                    <a:pt x="184309"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91" name="Google Shape;891;p51"/>
            <p:cNvSpPr/>
            <p:nvPr/>
          </p:nvSpPr>
          <p:spPr>
            <a:xfrm rot="5400000">
              <a:off x="119471" y="6583357"/>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92" name="Google Shape;892;p51"/>
            <p:cNvSpPr/>
            <p:nvPr/>
          </p:nvSpPr>
          <p:spPr>
            <a:xfrm rot="5400000">
              <a:off x="119471" y="6126462"/>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93" name="Google Shape;893;p51"/>
            <p:cNvSpPr/>
            <p:nvPr/>
          </p:nvSpPr>
          <p:spPr>
            <a:xfrm rot="5400000">
              <a:off x="119471" y="5669568"/>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94" name="Google Shape;894;p51"/>
            <p:cNvSpPr/>
            <p:nvPr/>
          </p:nvSpPr>
          <p:spPr>
            <a:xfrm rot="5400000">
              <a:off x="119471" y="5212673"/>
              <a:ext cx="83200" cy="86647"/>
            </a:xfrm>
            <a:custGeom>
              <a:rect b="b" l="l" r="r" t="t"/>
              <a:pathLst>
                <a:path extrusionOk="0" h="160496" w="184213">
                  <a:moveTo>
                    <a:pt x="0" y="0"/>
                  </a:moveTo>
                  <a:lnTo>
                    <a:pt x="184214"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95" name="Google Shape;895;p51"/>
            <p:cNvSpPr/>
            <p:nvPr/>
          </p:nvSpPr>
          <p:spPr>
            <a:xfrm rot="5400000">
              <a:off x="119471" y="4755779"/>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96" name="Google Shape;896;p51"/>
            <p:cNvSpPr/>
            <p:nvPr/>
          </p:nvSpPr>
          <p:spPr>
            <a:xfrm rot="5400000">
              <a:off x="119471" y="4298883"/>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97" name="Google Shape;897;p51"/>
            <p:cNvSpPr/>
            <p:nvPr/>
          </p:nvSpPr>
          <p:spPr>
            <a:xfrm rot="5400000">
              <a:off x="3368726" y="4075771"/>
              <a:ext cx="83200" cy="86647"/>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98" name="Google Shape;898;p51"/>
            <p:cNvSpPr/>
            <p:nvPr/>
          </p:nvSpPr>
          <p:spPr>
            <a:xfrm rot="5400000">
              <a:off x="3368726" y="4532666"/>
              <a:ext cx="83200" cy="86647"/>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99" name="Google Shape;899;p51"/>
            <p:cNvSpPr/>
            <p:nvPr/>
          </p:nvSpPr>
          <p:spPr>
            <a:xfrm rot="5400000">
              <a:off x="3368726" y="4989560"/>
              <a:ext cx="83200" cy="86647"/>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00" name="Google Shape;900;p51"/>
            <p:cNvSpPr/>
            <p:nvPr/>
          </p:nvSpPr>
          <p:spPr>
            <a:xfrm rot="5400000">
              <a:off x="3368726" y="5446455"/>
              <a:ext cx="83200" cy="86647"/>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01" name="Google Shape;901;p51"/>
            <p:cNvSpPr/>
            <p:nvPr/>
          </p:nvSpPr>
          <p:spPr>
            <a:xfrm rot="5400000">
              <a:off x="3368726" y="5903350"/>
              <a:ext cx="83200" cy="86647"/>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02" name="Google Shape;902;p51"/>
            <p:cNvSpPr/>
            <p:nvPr/>
          </p:nvSpPr>
          <p:spPr>
            <a:xfrm rot="5400000">
              <a:off x="3368706" y="6360275"/>
              <a:ext cx="83240" cy="86647"/>
            </a:xfrm>
            <a:custGeom>
              <a:rect b="b" l="l" r="r" t="t"/>
              <a:pathLst>
                <a:path extrusionOk="0" h="160496" w="184308">
                  <a:moveTo>
                    <a:pt x="184309"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03" name="Google Shape;903;p51"/>
            <p:cNvSpPr/>
            <p:nvPr/>
          </p:nvSpPr>
          <p:spPr>
            <a:xfrm rot="5400000">
              <a:off x="3177602" y="6583357"/>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04" name="Google Shape;904;p51"/>
            <p:cNvSpPr/>
            <p:nvPr/>
          </p:nvSpPr>
          <p:spPr>
            <a:xfrm rot="5400000">
              <a:off x="3177602" y="6126462"/>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05" name="Google Shape;905;p51"/>
            <p:cNvSpPr/>
            <p:nvPr/>
          </p:nvSpPr>
          <p:spPr>
            <a:xfrm rot="5400000">
              <a:off x="3177602" y="5669568"/>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06" name="Google Shape;906;p51"/>
            <p:cNvSpPr/>
            <p:nvPr/>
          </p:nvSpPr>
          <p:spPr>
            <a:xfrm rot="5400000">
              <a:off x="3177602" y="5212673"/>
              <a:ext cx="83200" cy="86647"/>
            </a:xfrm>
            <a:custGeom>
              <a:rect b="b" l="l" r="r" t="t"/>
              <a:pathLst>
                <a:path extrusionOk="0" h="160496" w="184213">
                  <a:moveTo>
                    <a:pt x="0" y="0"/>
                  </a:moveTo>
                  <a:lnTo>
                    <a:pt x="184214"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07" name="Google Shape;907;p51"/>
            <p:cNvSpPr/>
            <p:nvPr/>
          </p:nvSpPr>
          <p:spPr>
            <a:xfrm rot="5400000">
              <a:off x="3177602" y="4755779"/>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08" name="Google Shape;908;p51"/>
            <p:cNvSpPr/>
            <p:nvPr/>
          </p:nvSpPr>
          <p:spPr>
            <a:xfrm rot="5400000">
              <a:off x="3177602" y="4298883"/>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09" name="Google Shape;909;p51"/>
            <p:cNvSpPr/>
            <p:nvPr/>
          </p:nvSpPr>
          <p:spPr>
            <a:xfrm rot="5400000">
              <a:off x="2986479" y="-1723"/>
              <a:ext cx="83200" cy="86647"/>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10" name="Google Shape;910;p51"/>
            <p:cNvSpPr/>
            <p:nvPr/>
          </p:nvSpPr>
          <p:spPr>
            <a:xfrm rot="5400000">
              <a:off x="2986479" y="455172"/>
              <a:ext cx="83200" cy="86647"/>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11" name="Google Shape;911;p51"/>
            <p:cNvSpPr/>
            <p:nvPr/>
          </p:nvSpPr>
          <p:spPr>
            <a:xfrm rot="5400000">
              <a:off x="2986479" y="912066"/>
              <a:ext cx="83200" cy="86647"/>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12" name="Google Shape;912;p51"/>
            <p:cNvSpPr/>
            <p:nvPr/>
          </p:nvSpPr>
          <p:spPr>
            <a:xfrm rot="5400000">
              <a:off x="2986479" y="1368961"/>
              <a:ext cx="83200" cy="86647"/>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13" name="Google Shape;913;p51"/>
            <p:cNvSpPr/>
            <p:nvPr/>
          </p:nvSpPr>
          <p:spPr>
            <a:xfrm rot="5400000">
              <a:off x="2986479" y="1825856"/>
              <a:ext cx="83200" cy="86647"/>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14" name="Google Shape;914;p51"/>
            <p:cNvSpPr/>
            <p:nvPr/>
          </p:nvSpPr>
          <p:spPr>
            <a:xfrm rot="5400000">
              <a:off x="2986459" y="2282781"/>
              <a:ext cx="83240" cy="86647"/>
            </a:xfrm>
            <a:custGeom>
              <a:rect b="b" l="l" r="r" t="t"/>
              <a:pathLst>
                <a:path extrusionOk="0" h="160496" w="184308">
                  <a:moveTo>
                    <a:pt x="184309"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15" name="Google Shape;915;p51"/>
            <p:cNvSpPr/>
            <p:nvPr/>
          </p:nvSpPr>
          <p:spPr>
            <a:xfrm rot="5400000">
              <a:off x="2986479" y="2739708"/>
              <a:ext cx="83200" cy="86647"/>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16" name="Google Shape;916;p51"/>
            <p:cNvSpPr/>
            <p:nvPr/>
          </p:nvSpPr>
          <p:spPr>
            <a:xfrm rot="5400000">
              <a:off x="2986479" y="3196603"/>
              <a:ext cx="83200" cy="86647"/>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17" name="Google Shape;917;p51"/>
            <p:cNvSpPr/>
            <p:nvPr/>
          </p:nvSpPr>
          <p:spPr>
            <a:xfrm rot="5400000">
              <a:off x="2986479" y="3653497"/>
              <a:ext cx="83200" cy="86647"/>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18" name="Google Shape;918;p51"/>
            <p:cNvSpPr/>
            <p:nvPr/>
          </p:nvSpPr>
          <p:spPr>
            <a:xfrm rot="5400000">
              <a:off x="2795355" y="3876609"/>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19" name="Google Shape;919;p51"/>
            <p:cNvSpPr/>
            <p:nvPr/>
          </p:nvSpPr>
          <p:spPr>
            <a:xfrm rot="5400000">
              <a:off x="2795355" y="3419715"/>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20" name="Google Shape;920;p51"/>
            <p:cNvSpPr/>
            <p:nvPr/>
          </p:nvSpPr>
          <p:spPr>
            <a:xfrm rot="5400000">
              <a:off x="2795355" y="2962820"/>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21" name="Google Shape;921;p51"/>
            <p:cNvSpPr/>
            <p:nvPr/>
          </p:nvSpPr>
          <p:spPr>
            <a:xfrm rot="5400000">
              <a:off x="2795355" y="2505863"/>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22" name="Google Shape;922;p51"/>
            <p:cNvSpPr/>
            <p:nvPr/>
          </p:nvSpPr>
          <p:spPr>
            <a:xfrm rot="5400000">
              <a:off x="2795355" y="2048968"/>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23" name="Google Shape;923;p51"/>
            <p:cNvSpPr/>
            <p:nvPr/>
          </p:nvSpPr>
          <p:spPr>
            <a:xfrm rot="5400000">
              <a:off x="2795355" y="1592074"/>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24" name="Google Shape;924;p51"/>
            <p:cNvSpPr/>
            <p:nvPr/>
          </p:nvSpPr>
          <p:spPr>
            <a:xfrm rot="5400000">
              <a:off x="2795355" y="1135179"/>
              <a:ext cx="83200" cy="86647"/>
            </a:xfrm>
            <a:custGeom>
              <a:rect b="b" l="l" r="r" t="t"/>
              <a:pathLst>
                <a:path extrusionOk="0" h="160496" w="184213">
                  <a:moveTo>
                    <a:pt x="0" y="0"/>
                  </a:moveTo>
                  <a:lnTo>
                    <a:pt x="184214"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25" name="Google Shape;925;p51"/>
            <p:cNvSpPr/>
            <p:nvPr/>
          </p:nvSpPr>
          <p:spPr>
            <a:xfrm rot="5400000">
              <a:off x="2795355" y="678285"/>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26" name="Google Shape;926;p51"/>
            <p:cNvSpPr/>
            <p:nvPr/>
          </p:nvSpPr>
          <p:spPr>
            <a:xfrm rot="5400000">
              <a:off x="2795355" y="221389"/>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27" name="Google Shape;927;p51"/>
            <p:cNvSpPr/>
            <p:nvPr/>
          </p:nvSpPr>
          <p:spPr>
            <a:xfrm rot="5400000">
              <a:off x="2604232" y="-1723"/>
              <a:ext cx="83200" cy="86647"/>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28" name="Google Shape;928;p51"/>
            <p:cNvSpPr/>
            <p:nvPr/>
          </p:nvSpPr>
          <p:spPr>
            <a:xfrm rot="5400000">
              <a:off x="2604232" y="455172"/>
              <a:ext cx="83200" cy="86647"/>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29" name="Google Shape;929;p51"/>
            <p:cNvSpPr/>
            <p:nvPr/>
          </p:nvSpPr>
          <p:spPr>
            <a:xfrm rot="5400000">
              <a:off x="2604232" y="912066"/>
              <a:ext cx="83200" cy="86647"/>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30" name="Google Shape;930;p51"/>
            <p:cNvSpPr/>
            <p:nvPr/>
          </p:nvSpPr>
          <p:spPr>
            <a:xfrm rot="5400000">
              <a:off x="2604232" y="1368961"/>
              <a:ext cx="83200" cy="86647"/>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31" name="Google Shape;931;p51"/>
            <p:cNvSpPr/>
            <p:nvPr/>
          </p:nvSpPr>
          <p:spPr>
            <a:xfrm rot="5400000">
              <a:off x="2604232" y="1825856"/>
              <a:ext cx="83200" cy="86647"/>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32" name="Google Shape;932;p51"/>
            <p:cNvSpPr/>
            <p:nvPr/>
          </p:nvSpPr>
          <p:spPr>
            <a:xfrm rot="5400000">
              <a:off x="2604212" y="2282781"/>
              <a:ext cx="83240" cy="86647"/>
            </a:xfrm>
            <a:custGeom>
              <a:rect b="b" l="l" r="r" t="t"/>
              <a:pathLst>
                <a:path extrusionOk="0" h="160496" w="184308">
                  <a:moveTo>
                    <a:pt x="184309"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33" name="Google Shape;933;p51"/>
            <p:cNvSpPr/>
            <p:nvPr/>
          </p:nvSpPr>
          <p:spPr>
            <a:xfrm rot="5400000">
              <a:off x="2604232" y="2739708"/>
              <a:ext cx="83200" cy="86647"/>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34" name="Google Shape;934;p51"/>
            <p:cNvSpPr/>
            <p:nvPr/>
          </p:nvSpPr>
          <p:spPr>
            <a:xfrm rot="5400000">
              <a:off x="2604232" y="3196603"/>
              <a:ext cx="83200" cy="86647"/>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35" name="Google Shape;935;p51"/>
            <p:cNvSpPr/>
            <p:nvPr/>
          </p:nvSpPr>
          <p:spPr>
            <a:xfrm rot="5400000">
              <a:off x="2604232" y="3653497"/>
              <a:ext cx="83200" cy="86647"/>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36" name="Google Shape;936;p51"/>
            <p:cNvSpPr/>
            <p:nvPr/>
          </p:nvSpPr>
          <p:spPr>
            <a:xfrm rot="5400000">
              <a:off x="2413109" y="3876609"/>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37" name="Google Shape;937;p51"/>
            <p:cNvSpPr/>
            <p:nvPr/>
          </p:nvSpPr>
          <p:spPr>
            <a:xfrm rot="5400000">
              <a:off x="2413109" y="3419715"/>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38" name="Google Shape;938;p51"/>
            <p:cNvSpPr/>
            <p:nvPr/>
          </p:nvSpPr>
          <p:spPr>
            <a:xfrm rot="5400000">
              <a:off x="2413109" y="2962820"/>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39" name="Google Shape;939;p51"/>
            <p:cNvSpPr/>
            <p:nvPr/>
          </p:nvSpPr>
          <p:spPr>
            <a:xfrm rot="5400000">
              <a:off x="2413109" y="2505863"/>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40" name="Google Shape;940;p51"/>
            <p:cNvSpPr/>
            <p:nvPr/>
          </p:nvSpPr>
          <p:spPr>
            <a:xfrm rot="5400000">
              <a:off x="2413109" y="2048968"/>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41" name="Google Shape;941;p51"/>
            <p:cNvSpPr/>
            <p:nvPr/>
          </p:nvSpPr>
          <p:spPr>
            <a:xfrm rot="5400000">
              <a:off x="2413109" y="1592074"/>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42" name="Google Shape;942;p51"/>
            <p:cNvSpPr/>
            <p:nvPr/>
          </p:nvSpPr>
          <p:spPr>
            <a:xfrm rot="5400000">
              <a:off x="2413109" y="1135179"/>
              <a:ext cx="83200" cy="86647"/>
            </a:xfrm>
            <a:custGeom>
              <a:rect b="b" l="l" r="r" t="t"/>
              <a:pathLst>
                <a:path extrusionOk="0" h="160496" w="184213">
                  <a:moveTo>
                    <a:pt x="0" y="0"/>
                  </a:moveTo>
                  <a:lnTo>
                    <a:pt x="184214"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43" name="Google Shape;943;p51"/>
            <p:cNvSpPr/>
            <p:nvPr/>
          </p:nvSpPr>
          <p:spPr>
            <a:xfrm rot="5400000">
              <a:off x="2413109" y="678285"/>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44" name="Google Shape;944;p51"/>
            <p:cNvSpPr/>
            <p:nvPr/>
          </p:nvSpPr>
          <p:spPr>
            <a:xfrm rot="5400000">
              <a:off x="2413109" y="221389"/>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45" name="Google Shape;945;p51"/>
            <p:cNvSpPr/>
            <p:nvPr/>
          </p:nvSpPr>
          <p:spPr>
            <a:xfrm rot="5400000">
              <a:off x="2221985" y="-1723"/>
              <a:ext cx="83200" cy="86647"/>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46" name="Google Shape;946;p51"/>
            <p:cNvSpPr/>
            <p:nvPr/>
          </p:nvSpPr>
          <p:spPr>
            <a:xfrm rot="5400000">
              <a:off x="2221985" y="455172"/>
              <a:ext cx="83200" cy="86647"/>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47" name="Google Shape;947;p51"/>
            <p:cNvSpPr/>
            <p:nvPr/>
          </p:nvSpPr>
          <p:spPr>
            <a:xfrm rot="5400000">
              <a:off x="2221985" y="912066"/>
              <a:ext cx="83200" cy="86647"/>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48" name="Google Shape;948;p51"/>
            <p:cNvSpPr/>
            <p:nvPr/>
          </p:nvSpPr>
          <p:spPr>
            <a:xfrm rot="5400000">
              <a:off x="2221985" y="1368961"/>
              <a:ext cx="83200" cy="86647"/>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49" name="Google Shape;949;p51"/>
            <p:cNvSpPr/>
            <p:nvPr/>
          </p:nvSpPr>
          <p:spPr>
            <a:xfrm rot="5400000">
              <a:off x="2221985" y="1825856"/>
              <a:ext cx="83200" cy="86647"/>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50" name="Google Shape;950;p51"/>
            <p:cNvSpPr/>
            <p:nvPr/>
          </p:nvSpPr>
          <p:spPr>
            <a:xfrm rot="5400000">
              <a:off x="2221965" y="2282781"/>
              <a:ext cx="83240" cy="86647"/>
            </a:xfrm>
            <a:custGeom>
              <a:rect b="b" l="l" r="r" t="t"/>
              <a:pathLst>
                <a:path extrusionOk="0" h="160496" w="184308">
                  <a:moveTo>
                    <a:pt x="184309"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51" name="Google Shape;951;p51"/>
            <p:cNvSpPr/>
            <p:nvPr/>
          </p:nvSpPr>
          <p:spPr>
            <a:xfrm rot="5400000">
              <a:off x="2221985" y="2739708"/>
              <a:ext cx="83200" cy="86647"/>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52" name="Google Shape;952;p51"/>
            <p:cNvSpPr/>
            <p:nvPr/>
          </p:nvSpPr>
          <p:spPr>
            <a:xfrm rot="5400000">
              <a:off x="2221985" y="3196603"/>
              <a:ext cx="83200" cy="86647"/>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53" name="Google Shape;953;p51"/>
            <p:cNvSpPr/>
            <p:nvPr/>
          </p:nvSpPr>
          <p:spPr>
            <a:xfrm rot="5400000">
              <a:off x="2221985" y="3653497"/>
              <a:ext cx="83200" cy="86647"/>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54" name="Google Shape;954;p51"/>
            <p:cNvSpPr/>
            <p:nvPr/>
          </p:nvSpPr>
          <p:spPr>
            <a:xfrm rot="5400000">
              <a:off x="2030862" y="3876609"/>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55" name="Google Shape;955;p51"/>
            <p:cNvSpPr/>
            <p:nvPr/>
          </p:nvSpPr>
          <p:spPr>
            <a:xfrm rot="5400000">
              <a:off x="2030862" y="3419715"/>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56" name="Google Shape;956;p51"/>
            <p:cNvSpPr/>
            <p:nvPr/>
          </p:nvSpPr>
          <p:spPr>
            <a:xfrm rot="5400000">
              <a:off x="2030862" y="2962820"/>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57" name="Google Shape;957;p51"/>
            <p:cNvSpPr/>
            <p:nvPr/>
          </p:nvSpPr>
          <p:spPr>
            <a:xfrm rot="5400000">
              <a:off x="2030862" y="2505863"/>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58" name="Google Shape;958;p51"/>
            <p:cNvSpPr/>
            <p:nvPr/>
          </p:nvSpPr>
          <p:spPr>
            <a:xfrm rot="5400000">
              <a:off x="2030862" y="2048968"/>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59" name="Google Shape;959;p51"/>
            <p:cNvSpPr/>
            <p:nvPr/>
          </p:nvSpPr>
          <p:spPr>
            <a:xfrm rot="5400000">
              <a:off x="2030862" y="1592074"/>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60" name="Google Shape;960;p51"/>
            <p:cNvSpPr/>
            <p:nvPr/>
          </p:nvSpPr>
          <p:spPr>
            <a:xfrm rot="5400000">
              <a:off x="2030862" y="1135179"/>
              <a:ext cx="83200" cy="86647"/>
            </a:xfrm>
            <a:custGeom>
              <a:rect b="b" l="l" r="r" t="t"/>
              <a:pathLst>
                <a:path extrusionOk="0" h="160496" w="184213">
                  <a:moveTo>
                    <a:pt x="0" y="0"/>
                  </a:moveTo>
                  <a:lnTo>
                    <a:pt x="184214"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61" name="Google Shape;961;p51"/>
            <p:cNvSpPr/>
            <p:nvPr/>
          </p:nvSpPr>
          <p:spPr>
            <a:xfrm rot="5400000">
              <a:off x="2030862" y="678285"/>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62" name="Google Shape;962;p51"/>
            <p:cNvSpPr/>
            <p:nvPr/>
          </p:nvSpPr>
          <p:spPr>
            <a:xfrm rot="5400000">
              <a:off x="2030862" y="221389"/>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63" name="Google Shape;963;p51"/>
            <p:cNvSpPr/>
            <p:nvPr/>
          </p:nvSpPr>
          <p:spPr>
            <a:xfrm rot="5400000">
              <a:off x="1839738" y="-1723"/>
              <a:ext cx="83200" cy="86647"/>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64" name="Google Shape;964;p51"/>
            <p:cNvSpPr/>
            <p:nvPr/>
          </p:nvSpPr>
          <p:spPr>
            <a:xfrm rot="5400000">
              <a:off x="1839738" y="455172"/>
              <a:ext cx="83200" cy="86647"/>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65" name="Google Shape;965;p51"/>
            <p:cNvSpPr/>
            <p:nvPr/>
          </p:nvSpPr>
          <p:spPr>
            <a:xfrm rot="5400000">
              <a:off x="1839738" y="912066"/>
              <a:ext cx="83200" cy="86647"/>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66" name="Google Shape;966;p51"/>
            <p:cNvSpPr/>
            <p:nvPr/>
          </p:nvSpPr>
          <p:spPr>
            <a:xfrm rot="5400000">
              <a:off x="1839738" y="1368961"/>
              <a:ext cx="83200" cy="86647"/>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67" name="Google Shape;967;p51"/>
            <p:cNvSpPr/>
            <p:nvPr/>
          </p:nvSpPr>
          <p:spPr>
            <a:xfrm rot="5400000">
              <a:off x="1839738" y="1825856"/>
              <a:ext cx="83200" cy="86647"/>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68" name="Google Shape;968;p51"/>
            <p:cNvSpPr/>
            <p:nvPr/>
          </p:nvSpPr>
          <p:spPr>
            <a:xfrm rot="5400000">
              <a:off x="1839718" y="2282781"/>
              <a:ext cx="83240" cy="86647"/>
            </a:xfrm>
            <a:custGeom>
              <a:rect b="b" l="l" r="r" t="t"/>
              <a:pathLst>
                <a:path extrusionOk="0" h="160496" w="184308">
                  <a:moveTo>
                    <a:pt x="184309"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69" name="Google Shape;969;p51"/>
            <p:cNvSpPr/>
            <p:nvPr/>
          </p:nvSpPr>
          <p:spPr>
            <a:xfrm rot="5400000">
              <a:off x="1839738" y="2739708"/>
              <a:ext cx="83200" cy="86647"/>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70" name="Google Shape;970;p51"/>
            <p:cNvSpPr/>
            <p:nvPr/>
          </p:nvSpPr>
          <p:spPr>
            <a:xfrm rot="5400000">
              <a:off x="1839738" y="3196603"/>
              <a:ext cx="83200" cy="86647"/>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71" name="Google Shape;971;p51"/>
            <p:cNvSpPr/>
            <p:nvPr/>
          </p:nvSpPr>
          <p:spPr>
            <a:xfrm rot="5400000">
              <a:off x="1839738" y="3653497"/>
              <a:ext cx="83200" cy="86647"/>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72" name="Google Shape;972;p51"/>
            <p:cNvSpPr/>
            <p:nvPr/>
          </p:nvSpPr>
          <p:spPr>
            <a:xfrm rot="5400000">
              <a:off x="1648615" y="3876609"/>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73" name="Google Shape;973;p51"/>
            <p:cNvSpPr/>
            <p:nvPr/>
          </p:nvSpPr>
          <p:spPr>
            <a:xfrm rot="5400000">
              <a:off x="1648615" y="3419715"/>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74" name="Google Shape;974;p51"/>
            <p:cNvSpPr/>
            <p:nvPr/>
          </p:nvSpPr>
          <p:spPr>
            <a:xfrm rot="5400000">
              <a:off x="1648615" y="2962820"/>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75" name="Google Shape;975;p51"/>
            <p:cNvSpPr/>
            <p:nvPr/>
          </p:nvSpPr>
          <p:spPr>
            <a:xfrm rot="5400000">
              <a:off x="1648615" y="2505863"/>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76" name="Google Shape;976;p51"/>
            <p:cNvSpPr/>
            <p:nvPr/>
          </p:nvSpPr>
          <p:spPr>
            <a:xfrm rot="5400000">
              <a:off x="1648615" y="2048968"/>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77" name="Google Shape;977;p51"/>
            <p:cNvSpPr/>
            <p:nvPr/>
          </p:nvSpPr>
          <p:spPr>
            <a:xfrm rot="5400000">
              <a:off x="1648615" y="1592074"/>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78" name="Google Shape;978;p51"/>
            <p:cNvSpPr/>
            <p:nvPr/>
          </p:nvSpPr>
          <p:spPr>
            <a:xfrm rot="5400000">
              <a:off x="1648615" y="1135179"/>
              <a:ext cx="83200" cy="86647"/>
            </a:xfrm>
            <a:custGeom>
              <a:rect b="b" l="l" r="r" t="t"/>
              <a:pathLst>
                <a:path extrusionOk="0" h="160496" w="184213">
                  <a:moveTo>
                    <a:pt x="0" y="0"/>
                  </a:moveTo>
                  <a:lnTo>
                    <a:pt x="184214"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79" name="Google Shape;979;p51"/>
            <p:cNvSpPr/>
            <p:nvPr/>
          </p:nvSpPr>
          <p:spPr>
            <a:xfrm rot="5400000">
              <a:off x="1648615" y="678285"/>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80" name="Google Shape;980;p51"/>
            <p:cNvSpPr/>
            <p:nvPr/>
          </p:nvSpPr>
          <p:spPr>
            <a:xfrm rot="5400000">
              <a:off x="1648615" y="221389"/>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81" name="Google Shape;981;p51"/>
            <p:cNvSpPr/>
            <p:nvPr/>
          </p:nvSpPr>
          <p:spPr>
            <a:xfrm rot="5400000">
              <a:off x="1457492" y="-1723"/>
              <a:ext cx="83200" cy="86647"/>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82" name="Google Shape;982;p51"/>
            <p:cNvSpPr/>
            <p:nvPr/>
          </p:nvSpPr>
          <p:spPr>
            <a:xfrm rot="5400000">
              <a:off x="1457492" y="455172"/>
              <a:ext cx="83200" cy="86647"/>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83" name="Google Shape;983;p51"/>
            <p:cNvSpPr/>
            <p:nvPr/>
          </p:nvSpPr>
          <p:spPr>
            <a:xfrm rot="5400000">
              <a:off x="1457492" y="912066"/>
              <a:ext cx="83200" cy="86647"/>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84" name="Google Shape;984;p51"/>
            <p:cNvSpPr/>
            <p:nvPr/>
          </p:nvSpPr>
          <p:spPr>
            <a:xfrm rot="5400000">
              <a:off x="1457492" y="1368961"/>
              <a:ext cx="83200" cy="86647"/>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85" name="Google Shape;985;p51"/>
            <p:cNvSpPr/>
            <p:nvPr/>
          </p:nvSpPr>
          <p:spPr>
            <a:xfrm rot="5400000">
              <a:off x="1457492" y="1825856"/>
              <a:ext cx="83200" cy="86647"/>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86" name="Google Shape;986;p51"/>
            <p:cNvSpPr/>
            <p:nvPr/>
          </p:nvSpPr>
          <p:spPr>
            <a:xfrm rot="5400000">
              <a:off x="1457472" y="2282781"/>
              <a:ext cx="83240" cy="86647"/>
            </a:xfrm>
            <a:custGeom>
              <a:rect b="b" l="l" r="r" t="t"/>
              <a:pathLst>
                <a:path extrusionOk="0" h="160496" w="184308">
                  <a:moveTo>
                    <a:pt x="184309"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87" name="Google Shape;987;p51"/>
            <p:cNvSpPr/>
            <p:nvPr/>
          </p:nvSpPr>
          <p:spPr>
            <a:xfrm rot="5400000">
              <a:off x="1457492" y="2739708"/>
              <a:ext cx="83200" cy="86647"/>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88" name="Google Shape;988;p51"/>
            <p:cNvSpPr/>
            <p:nvPr/>
          </p:nvSpPr>
          <p:spPr>
            <a:xfrm rot="5400000">
              <a:off x="1457492" y="3196603"/>
              <a:ext cx="83200" cy="86647"/>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89" name="Google Shape;989;p51"/>
            <p:cNvSpPr/>
            <p:nvPr/>
          </p:nvSpPr>
          <p:spPr>
            <a:xfrm rot="5400000">
              <a:off x="1457492" y="3653497"/>
              <a:ext cx="83200" cy="86647"/>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90" name="Google Shape;990;p51"/>
            <p:cNvSpPr/>
            <p:nvPr/>
          </p:nvSpPr>
          <p:spPr>
            <a:xfrm rot="5400000">
              <a:off x="1266329" y="3876583"/>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91" name="Google Shape;991;p51"/>
            <p:cNvSpPr/>
            <p:nvPr/>
          </p:nvSpPr>
          <p:spPr>
            <a:xfrm rot="5400000">
              <a:off x="1266329" y="3419689"/>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92" name="Google Shape;992;p51"/>
            <p:cNvSpPr/>
            <p:nvPr/>
          </p:nvSpPr>
          <p:spPr>
            <a:xfrm rot="5400000">
              <a:off x="1266329" y="2962794"/>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93" name="Google Shape;993;p51"/>
            <p:cNvSpPr/>
            <p:nvPr/>
          </p:nvSpPr>
          <p:spPr>
            <a:xfrm rot="5400000">
              <a:off x="1266329" y="2505837"/>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94" name="Google Shape;994;p51"/>
            <p:cNvSpPr/>
            <p:nvPr/>
          </p:nvSpPr>
          <p:spPr>
            <a:xfrm rot="5400000">
              <a:off x="1266329" y="2048942"/>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95" name="Google Shape;995;p51"/>
            <p:cNvSpPr/>
            <p:nvPr/>
          </p:nvSpPr>
          <p:spPr>
            <a:xfrm rot="5400000">
              <a:off x="1266329" y="1592048"/>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96" name="Google Shape;996;p51"/>
            <p:cNvSpPr/>
            <p:nvPr/>
          </p:nvSpPr>
          <p:spPr>
            <a:xfrm rot="5400000">
              <a:off x="1266329" y="1135153"/>
              <a:ext cx="83200" cy="86699"/>
            </a:xfrm>
            <a:custGeom>
              <a:rect b="b" l="l" r="r" t="t"/>
              <a:pathLst>
                <a:path extrusionOk="0" h="160591" w="184213">
                  <a:moveTo>
                    <a:pt x="0" y="0"/>
                  </a:moveTo>
                  <a:lnTo>
                    <a:pt x="184214"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97" name="Google Shape;997;p51"/>
            <p:cNvSpPr/>
            <p:nvPr/>
          </p:nvSpPr>
          <p:spPr>
            <a:xfrm rot="5400000">
              <a:off x="1266329" y="678259"/>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98" name="Google Shape;998;p51"/>
            <p:cNvSpPr/>
            <p:nvPr/>
          </p:nvSpPr>
          <p:spPr>
            <a:xfrm rot="5400000">
              <a:off x="1266329" y="221363"/>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99" name="Google Shape;999;p51"/>
            <p:cNvSpPr/>
            <p:nvPr/>
          </p:nvSpPr>
          <p:spPr>
            <a:xfrm rot="5400000">
              <a:off x="1075169" y="-1723"/>
              <a:ext cx="83200" cy="86647"/>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00" name="Google Shape;1000;p51"/>
            <p:cNvSpPr/>
            <p:nvPr/>
          </p:nvSpPr>
          <p:spPr>
            <a:xfrm rot="5400000">
              <a:off x="1075169" y="455172"/>
              <a:ext cx="83200" cy="86647"/>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01" name="Google Shape;1001;p51"/>
            <p:cNvSpPr/>
            <p:nvPr/>
          </p:nvSpPr>
          <p:spPr>
            <a:xfrm rot="5400000">
              <a:off x="1075169" y="912066"/>
              <a:ext cx="83200" cy="86647"/>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02" name="Google Shape;1002;p51"/>
            <p:cNvSpPr/>
            <p:nvPr/>
          </p:nvSpPr>
          <p:spPr>
            <a:xfrm rot="5400000">
              <a:off x="1075169" y="1368961"/>
              <a:ext cx="83200" cy="86647"/>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03" name="Google Shape;1003;p51"/>
            <p:cNvSpPr/>
            <p:nvPr/>
          </p:nvSpPr>
          <p:spPr>
            <a:xfrm rot="5400000">
              <a:off x="1075169" y="1825856"/>
              <a:ext cx="83200" cy="86647"/>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04" name="Google Shape;1004;p51"/>
            <p:cNvSpPr/>
            <p:nvPr/>
          </p:nvSpPr>
          <p:spPr>
            <a:xfrm rot="5400000">
              <a:off x="1075149" y="2282781"/>
              <a:ext cx="83240" cy="86647"/>
            </a:xfrm>
            <a:custGeom>
              <a:rect b="b" l="l" r="r" t="t"/>
              <a:pathLst>
                <a:path extrusionOk="0" h="160496" w="184308">
                  <a:moveTo>
                    <a:pt x="184309"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05" name="Google Shape;1005;p51"/>
            <p:cNvSpPr/>
            <p:nvPr/>
          </p:nvSpPr>
          <p:spPr>
            <a:xfrm rot="5400000">
              <a:off x="1075169" y="2739708"/>
              <a:ext cx="83200" cy="86647"/>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06" name="Google Shape;1006;p51"/>
            <p:cNvSpPr/>
            <p:nvPr/>
          </p:nvSpPr>
          <p:spPr>
            <a:xfrm rot="5400000">
              <a:off x="1075169" y="3196603"/>
              <a:ext cx="83200" cy="86647"/>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07" name="Google Shape;1007;p51"/>
            <p:cNvSpPr/>
            <p:nvPr/>
          </p:nvSpPr>
          <p:spPr>
            <a:xfrm rot="5400000">
              <a:off x="1075169" y="3653497"/>
              <a:ext cx="83200" cy="86647"/>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08" name="Google Shape;1008;p51"/>
            <p:cNvSpPr/>
            <p:nvPr/>
          </p:nvSpPr>
          <p:spPr>
            <a:xfrm rot="5400000">
              <a:off x="884046" y="3876609"/>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09" name="Google Shape;1009;p51"/>
            <p:cNvSpPr/>
            <p:nvPr/>
          </p:nvSpPr>
          <p:spPr>
            <a:xfrm rot="5400000">
              <a:off x="884046" y="3419715"/>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10" name="Google Shape;1010;p51"/>
            <p:cNvSpPr/>
            <p:nvPr/>
          </p:nvSpPr>
          <p:spPr>
            <a:xfrm rot="5400000">
              <a:off x="884046" y="2962820"/>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11" name="Google Shape;1011;p51"/>
            <p:cNvSpPr/>
            <p:nvPr/>
          </p:nvSpPr>
          <p:spPr>
            <a:xfrm rot="5400000">
              <a:off x="884046" y="2505863"/>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12" name="Google Shape;1012;p51"/>
            <p:cNvSpPr/>
            <p:nvPr/>
          </p:nvSpPr>
          <p:spPr>
            <a:xfrm rot="5400000">
              <a:off x="884046" y="2048968"/>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13" name="Google Shape;1013;p51"/>
            <p:cNvSpPr/>
            <p:nvPr/>
          </p:nvSpPr>
          <p:spPr>
            <a:xfrm rot="5400000">
              <a:off x="884046" y="1592074"/>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14" name="Google Shape;1014;p51"/>
            <p:cNvSpPr/>
            <p:nvPr/>
          </p:nvSpPr>
          <p:spPr>
            <a:xfrm rot="5400000">
              <a:off x="884046" y="1135179"/>
              <a:ext cx="83200" cy="86647"/>
            </a:xfrm>
            <a:custGeom>
              <a:rect b="b" l="l" r="r" t="t"/>
              <a:pathLst>
                <a:path extrusionOk="0" h="160496" w="184213">
                  <a:moveTo>
                    <a:pt x="0" y="0"/>
                  </a:moveTo>
                  <a:lnTo>
                    <a:pt x="184214"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15" name="Google Shape;1015;p51"/>
            <p:cNvSpPr/>
            <p:nvPr/>
          </p:nvSpPr>
          <p:spPr>
            <a:xfrm rot="5400000">
              <a:off x="884046" y="678285"/>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16" name="Google Shape;1016;p51"/>
            <p:cNvSpPr/>
            <p:nvPr/>
          </p:nvSpPr>
          <p:spPr>
            <a:xfrm rot="5400000">
              <a:off x="884046" y="221389"/>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17" name="Google Shape;1017;p51"/>
            <p:cNvSpPr/>
            <p:nvPr/>
          </p:nvSpPr>
          <p:spPr>
            <a:xfrm rot="5400000">
              <a:off x="692922" y="-1723"/>
              <a:ext cx="83200" cy="86647"/>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18" name="Google Shape;1018;p51"/>
            <p:cNvSpPr/>
            <p:nvPr/>
          </p:nvSpPr>
          <p:spPr>
            <a:xfrm rot="5400000">
              <a:off x="692922" y="455172"/>
              <a:ext cx="83200" cy="86647"/>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19" name="Google Shape;1019;p51"/>
            <p:cNvSpPr/>
            <p:nvPr/>
          </p:nvSpPr>
          <p:spPr>
            <a:xfrm rot="5400000">
              <a:off x="692922" y="912066"/>
              <a:ext cx="83200" cy="86647"/>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20" name="Google Shape;1020;p51"/>
            <p:cNvSpPr/>
            <p:nvPr/>
          </p:nvSpPr>
          <p:spPr>
            <a:xfrm rot="5400000">
              <a:off x="692922" y="1368961"/>
              <a:ext cx="83200" cy="86647"/>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21" name="Google Shape;1021;p51"/>
            <p:cNvSpPr/>
            <p:nvPr/>
          </p:nvSpPr>
          <p:spPr>
            <a:xfrm rot="5400000">
              <a:off x="692922" y="1825856"/>
              <a:ext cx="83200" cy="86647"/>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22" name="Google Shape;1022;p51"/>
            <p:cNvSpPr/>
            <p:nvPr/>
          </p:nvSpPr>
          <p:spPr>
            <a:xfrm rot="5400000">
              <a:off x="692902" y="2282781"/>
              <a:ext cx="83240" cy="86647"/>
            </a:xfrm>
            <a:custGeom>
              <a:rect b="b" l="l" r="r" t="t"/>
              <a:pathLst>
                <a:path extrusionOk="0" h="160496" w="184308">
                  <a:moveTo>
                    <a:pt x="184309"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23" name="Google Shape;1023;p51"/>
            <p:cNvSpPr/>
            <p:nvPr/>
          </p:nvSpPr>
          <p:spPr>
            <a:xfrm rot="5400000">
              <a:off x="692922" y="2739708"/>
              <a:ext cx="83200" cy="86647"/>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24" name="Google Shape;1024;p51"/>
            <p:cNvSpPr/>
            <p:nvPr/>
          </p:nvSpPr>
          <p:spPr>
            <a:xfrm rot="5400000">
              <a:off x="692922" y="3196603"/>
              <a:ext cx="83200" cy="86647"/>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25" name="Google Shape;1025;p51"/>
            <p:cNvSpPr/>
            <p:nvPr/>
          </p:nvSpPr>
          <p:spPr>
            <a:xfrm rot="5400000">
              <a:off x="692922" y="3653497"/>
              <a:ext cx="83200" cy="86647"/>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26" name="Google Shape;1026;p51"/>
            <p:cNvSpPr/>
            <p:nvPr/>
          </p:nvSpPr>
          <p:spPr>
            <a:xfrm rot="5400000">
              <a:off x="501799" y="3876609"/>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27" name="Google Shape;1027;p51"/>
            <p:cNvSpPr/>
            <p:nvPr/>
          </p:nvSpPr>
          <p:spPr>
            <a:xfrm rot="5400000">
              <a:off x="501799" y="3419715"/>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28" name="Google Shape;1028;p51"/>
            <p:cNvSpPr/>
            <p:nvPr/>
          </p:nvSpPr>
          <p:spPr>
            <a:xfrm rot="5400000">
              <a:off x="501799" y="2962820"/>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29" name="Google Shape;1029;p51"/>
            <p:cNvSpPr/>
            <p:nvPr/>
          </p:nvSpPr>
          <p:spPr>
            <a:xfrm rot="5400000">
              <a:off x="501799" y="2505863"/>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30" name="Google Shape;1030;p51"/>
            <p:cNvSpPr/>
            <p:nvPr/>
          </p:nvSpPr>
          <p:spPr>
            <a:xfrm rot="5400000">
              <a:off x="501799" y="2048968"/>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31" name="Google Shape;1031;p51"/>
            <p:cNvSpPr/>
            <p:nvPr/>
          </p:nvSpPr>
          <p:spPr>
            <a:xfrm rot="5400000">
              <a:off x="501799" y="1592074"/>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32" name="Google Shape;1032;p51"/>
            <p:cNvSpPr/>
            <p:nvPr/>
          </p:nvSpPr>
          <p:spPr>
            <a:xfrm rot="5400000">
              <a:off x="501799" y="1135179"/>
              <a:ext cx="83200" cy="86647"/>
            </a:xfrm>
            <a:custGeom>
              <a:rect b="b" l="l" r="r" t="t"/>
              <a:pathLst>
                <a:path extrusionOk="0" h="160496" w="184213">
                  <a:moveTo>
                    <a:pt x="0" y="0"/>
                  </a:moveTo>
                  <a:lnTo>
                    <a:pt x="184214"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33" name="Google Shape;1033;p51"/>
            <p:cNvSpPr/>
            <p:nvPr/>
          </p:nvSpPr>
          <p:spPr>
            <a:xfrm rot="5400000">
              <a:off x="501799" y="678285"/>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34" name="Google Shape;1034;p51"/>
            <p:cNvSpPr/>
            <p:nvPr/>
          </p:nvSpPr>
          <p:spPr>
            <a:xfrm rot="5400000">
              <a:off x="501799" y="221389"/>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35" name="Google Shape;1035;p51"/>
            <p:cNvSpPr/>
            <p:nvPr/>
          </p:nvSpPr>
          <p:spPr>
            <a:xfrm rot="5400000">
              <a:off x="310637" y="-1749"/>
              <a:ext cx="83200" cy="86699"/>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36" name="Google Shape;1036;p51"/>
            <p:cNvSpPr/>
            <p:nvPr/>
          </p:nvSpPr>
          <p:spPr>
            <a:xfrm rot="5400000">
              <a:off x="310637" y="455146"/>
              <a:ext cx="83200" cy="86699"/>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37" name="Google Shape;1037;p51"/>
            <p:cNvSpPr/>
            <p:nvPr/>
          </p:nvSpPr>
          <p:spPr>
            <a:xfrm rot="5400000">
              <a:off x="310637" y="912040"/>
              <a:ext cx="83200" cy="86699"/>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38" name="Google Shape;1038;p51"/>
            <p:cNvSpPr/>
            <p:nvPr/>
          </p:nvSpPr>
          <p:spPr>
            <a:xfrm rot="5400000">
              <a:off x="310637" y="1368935"/>
              <a:ext cx="83200" cy="86699"/>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39" name="Google Shape;1039;p51"/>
            <p:cNvSpPr/>
            <p:nvPr/>
          </p:nvSpPr>
          <p:spPr>
            <a:xfrm rot="5400000">
              <a:off x="310637" y="1825830"/>
              <a:ext cx="83200" cy="86699"/>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40" name="Google Shape;1040;p51"/>
            <p:cNvSpPr/>
            <p:nvPr/>
          </p:nvSpPr>
          <p:spPr>
            <a:xfrm rot="5400000">
              <a:off x="310616" y="2282755"/>
              <a:ext cx="83242" cy="86699"/>
            </a:xfrm>
            <a:custGeom>
              <a:rect b="b" l="l" r="r" t="t"/>
              <a:pathLst>
                <a:path extrusionOk="0" h="160591" w="184308">
                  <a:moveTo>
                    <a:pt x="184309"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41" name="Google Shape;1041;p51"/>
            <p:cNvSpPr/>
            <p:nvPr/>
          </p:nvSpPr>
          <p:spPr>
            <a:xfrm rot="5400000">
              <a:off x="310637" y="2739682"/>
              <a:ext cx="83200" cy="86699"/>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42" name="Google Shape;1042;p51"/>
            <p:cNvSpPr/>
            <p:nvPr/>
          </p:nvSpPr>
          <p:spPr>
            <a:xfrm rot="5400000">
              <a:off x="310637" y="3196577"/>
              <a:ext cx="83200" cy="86699"/>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43" name="Google Shape;1043;p51"/>
            <p:cNvSpPr/>
            <p:nvPr/>
          </p:nvSpPr>
          <p:spPr>
            <a:xfrm rot="5400000">
              <a:off x="310637" y="3653471"/>
              <a:ext cx="83200" cy="86699"/>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44" name="Google Shape;1044;p51"/>
            <p:cNvSpPr/>
            <p:nvPr/>
          </p:nvSpPr>
          <p:spPr>
            <a:xfrm rot="5400000">
              <a:off x="119471" y="3876609"/>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45" name="Google Shape;1045;p51"/>
            <p:cNvSpPr/>
            <p:nvPr/>
          </p:nvSpPr>
          <p:spPr>
            <a:xfrm rot="5400000">
              <a:off x="119471" y="3419715"/>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46" name="Google Shape;1046;p51"/>
            <p:cNvSpPr/>
            <p:nvPr/>
          </p:nvSpPr>
          <p:spPr>
            <a:xfrm rot="5400000">
              <a:off x="119471" y="2962820"/>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47" name="Google Shape;1047;p51"/>
            <p:cNvSpPr/>
            <p:nvPr/>
          </p:nvSpPr>
          <p:spPr>
            <a:xfrm rot="5400000">
              <a:off x="119471" y="2505863"/>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48" name="Google Shape;1048;p51"/>
            <p:cNvSpPr/>
            <p:nvPr/>
          </p:nvSpPr>
          <p:spPr>
            <a:xfrm rot="5400000">
              <a:off x="119471" y="2048968"/>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49" name="Google Shape;1049;p51"/>
            <p:cNvSpPr/>
            <p:nvPr/>
          </p:nvSpPr>
          <p:spPr>
            <a:xfrm rot="5400000">
              <a:off x="119471" y="1592074"/>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50" name="Google Shape;1050;p51"/>
            <p:cNvSpPr/>
            <p:nvPr/>
          </p:nvSpPr>
          <p:spPr>
            <a:xfrm rot="5400000">
              <a:off x="119471" y="1135179"/>
              <a:ext cx="83200" cy="86647"/>
            </a:xfrm>
            <a:custGeom>
              <a:rect b="b" l="l" r="r" t="t"/>
              <a:pathLst>
                <a:path extrusionOk="0" h="160496" w="184213">
                  <a:moveTo>
                    <a:pt x="0" y="0"/>
                  </a:moveTo>
                  <a:lnTo>
                    <a:pt x="184214"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51" name="Google Shape;1051;p51"/>
            <p:cNvSpPr/>
            <p:nvPr/>
          </p:nvSpPr>
          <p:spPr>
            <a:xfrm rot="5400000">
              <a:off x="119471" y="678285"/>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52" name="Google Shape;1052;p51"/>
            <p:cNvSpPr/>
            <p:nvPr/>
          </p:nvSpPr>
          <p:spPr>
            <a:xfrm rot="5400000">
              <a:off x="119471" y="221389"/>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53" name="Google Shape;1053;p51"/>
            <p:cNvSpPr/>
            <p:nvPr/>
          </p:nvSpPr>
          <p:spPr>
            <a:xfrm rot="5400000">
              <a:off x="3368726" y="-1723"/>
              <a:ext cx="83200" cy="86647"/>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54" name="Google Shape;1054;p51"/>
            <p:cNvSpPr/>
            <p:nvPr/>
          </p:nvSpPr>
          <p:spPr>
            <a:xfrm rot="5400000">
              <a:off x="3368726" y="455172"/>
              <a:ext cx="83200" cy="86647"/>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55" name="Google Shape;1055;p51"/>
            <p:cNvSpPr/>
            <p:nvPr/>
          </p:nvSpPr>
          <p:spPr>
            <a:xfrm rot="5400000">
              <a:off x="3368726" y="912066"/>
              <a:ext cx="83200" cy="86647"/>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56" name="Google Shape;1056;p51"/>
            <p:cNvSpPr/>
            <p:nvPr/>
          </p:nvSpPr>
          <p:spPr>
            <a:xfrm rot="5400000">
              <a:off x="3368726" y="1368961"/>
              <a:ext cx="83200" cy="86647"/>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57" name="Google Shape;1057;p51"/>
            <p:cNvSpPr/>
            <p:nvPr/>
          </p:nvSpPr>
          <p:spPr>
            <a:xfrm rot="5400000">
              <a:off x="3368726" y="1825856"/>
              <a:ext cx="83200" cy="86647"/>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58" name="Google Shape;1058;p51"/>
            <p:cNvSpPr/>
            <p:nvPr/>
          </p:nvSpPr>
          <p:spPr>
            <a:xfrm rot="5400000">
              <a:off x="3368706" y="2282781"/>
              <a:ext cx="83240" cy="86647"/>
            </a:xfrm>
            <a:custGeom>
              <a:rect b="b" l="l" r="r" t="t"/>
              <a:pathLst>
                <a:path extrusionOk="0" h="160496" w="184308">
                  <a:moveTo>
                    <a:pt x="184309"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59" name="Google Shape;1059;p51"/>
            <p:cNvSpPr/>
            <p:nvPr/>
          </p:nvSpPr>
          <p:spPr>
            <a:xfrm rot="5400000">
              <a:off x="3368726" y="2739708"/>
              <a:ext cx="83200" cy="86647"/>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60" name="Google Shape;1060;p51"/>
            <p:cNvSpPr/>
            <p:nvPr/>
          </p:nvSpPr>
          <p:spPr>
            <a:xfrm rot="5400000">
              <a:off x="3368726" y="3196603"/>
              <a:ext cx="83200" cy="86647"/>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61" name="Google Shape;1061;p51"/>
            <p:cNvSpPr/>
            <p:nvPr/>
          </p:nvSpPr>
          <p:spPr>
            <a:xfrm rot="5400000">
              <a:off x="3368726" y="3653497"/>
              <a:ext cx="83200" cy="86647"/>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62" name="Google Shape;1062;p51"/>
            <p:cNvSpPr/>
            <p:nvPr/>
          </p:nvSpPr>
          <p:spPr>
            <a:xfrm rot="5400000">
              <a:off x="3177602" y="3876609"/>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63" name="Google Shape;1063;p51"/>
            <p:cNvSpPr/>
            <p:nvPr/>
          </p:nvSpPr>
          <p:spPr>
            <a:xfrm rot="5400000">
              <a:off x="3177602" y="3419715"/>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64" name="Google Shape;1064;p51"/>
            <p:cNvSpPr/>
            <p:nvPr/>
          </p:nvSpPr>
          <p:spPr>
            <a:xfrm rot="5400000">
              <a:off x="3177602" y="2962820"/>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65" name="Google Shape;1065;p51"/>
            <p:cNvSpPr/>
            <p:nvPr/>
          </p:nvSpPr>
          <p:spPr>
            <a:xfrm rot="5400000">
              <a:off x="3177602" y="2505863"/>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66" name="Google Shape;1066;p51"/>
            <p:cNvSpPr/>
            <p:nvPr/>
          </p:nvSpPr>
          <p:spPr>
            <a:xfrm rot="5400000">
              <a:off x="3177602" y="2048968"/>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67" name="Google Shape;1067;p51"/>
            <p:cNvSpPr/>
            <p:nvPr/>
          </p:nvSpPr>
          <p:spPr>
            <a:xfrm rot="5400000">
              <a:off x="3177602" y="1592074"/>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68" name="Google Shape;1068;p51"/>
            <p:cNvSpPr/>
            <p:nvPr/>
          </p:nvSpPr>
          <p:spPr>
            <a:xfrm rot="5400000">
              <a:off x="3177602" y="1135179"/>
              <a:ext cx="83200" cy="86647"/>
            </a:xfrm>
            <a:custGeom>
              <a:rect b="b" l="l" r="r" t="t"/>
              <a:pathLst>
                <a:path extrusionOk="0" h="160496" w="184213">
                  <a:moveTo>
                    <a:pt x="0" y="0"/>
                  </a:moveTo>
                  <a:lnTo>
                    <a:pt x="184214"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69" name="Google Shape;1069;p51"/>
            <p:cNvSpPr/>
            <p:nvPr/>
          </p:nvSpPr>
          <p:spPr>
            <a:xfrm rot="5400000">
              <a:off x="3177602" y="678285"/>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70" name="Google Shape;1070;p51"/>
            <p:cNvSpPr/>
            <p:nvPr/>
          </p:nvSpPr>
          <p:spPr>
            <a:xfrm rot="5400000">
              <a:off x="3177602" y="221389"/>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71" name="Google Shape;1071;p51"/>
            <p:cNvSpPr/>
            <p:nvPr/>
          </p:nvSpPr>
          <p:spPr>
            <a:xfrm rot="5400000">
              <a:off x="3559849" y="6583357"/>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72" name="Google Shape;1072;p51"/>
            <p:cNvSpPr/>
            <p:nvPr/>
          </p:nvSpPr>
          <p:spPr>
            <a:xfrm rot="5400000">
              <a:off x="3559849" y="6126462"/>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73" name="Google Shape;1073;p51"/>
            <p:cNvSpPr/>
            <p:nvPr/>
          </p:nvSpPr>
          <p:spPr>
            <a:xfrm rot="5400000">
              <a:off x="3559849" y="5669568"/>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74" name="Google Shape;1074;p51"/>
            <p:cNvSpPr/>
            <p:nvPr/>
          </p:nvSpPr>
          <p:spPr>
            <a:xfrm rot="5400000">
              <a:off x="3559849" y="5212673"/>
              <a:ext cx="83200" cy="86647"/>
            </a:xfrm>
            <a:custGeom>
              <a:rect b="b" l="l" r="r" t="t"/>
              <a:pathLst>
                <a:path extrusionOk="0" h="160496" w="184213">
                  <a:moveTo>
                    <a:pt x="0" y="0"/>
                  </a:moveTo>
                  <a:lnTo>
                    <a:pt x="184214"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75" name="Google Shape;1075;p51"/>
            <p:cNvSpPr/>
            <p:nvPr/>
          </p:nvSpPr>
          <p:spPr>
            <a:xfrm rot="5400000">
              <a:off x="3559849" y="4755779"/>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76" name="Google Shape;1076;p51"/>
            <p:cNvSpPr/>
            <p:nvPr/>
          </p:nvSpPr>
          <p:spPr>
            <a:xfrm rot="5400000">
              <a:off x="3559849" y="4298883"/>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77" name="Google Shape;1077;p51"/>
            <p:cNvSpPr/>
            <p:nvPr/>
          </p:nvSpPr>
          <p:spPr>
            <a:xfrm rot="5400000">
              <a:off x="3559849" y="3876609"/>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78" name="Google Shape;1078;p51"/>
            <p:cNvSpPr/>
            <p:nvPr/>
          </p:nvSpPr>
          <p:spPr>
            <a:xfrm rot="5400000">
              <a:off x="3559849" y="3419715"/>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79" name="Google Shape;1079;p51"/>
            <p:cNvSpPr/>
            <p:nvPr/>
          </p:nvSpPr>
          <p:spPr>
            <a:xfrm rot="5400000">
              <a:off x="3559849" y="2962820"/>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80" name="Google Shape;1080;p51"/>
            <p:cNvSpPr/>
            <p:nvPr/>
          </p:nvSpPr>
          <p:spPr>
            <a:xfrm rot="5400000">
              <a:off x="3559849" y="2505863"/>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81" name="Google Shape;1081;p51"/>
            <p:cNvSpPr/>
            <p:nvPr/>
          </p:nvSpPr>
          <p:spPr>
            <a:xfrm rot="5400000">
              <a:off x="3559849" y="2048968"/>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82" name="Google Shape;1082;p51"/>
            <p:cNvSpPr/>
            <p:nvPr/>
          </p:nvSpPr>
          <p:spPr>
            <a:xfrm rot="5400000">
              <a:off x="3559849" y="1592074"/>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83" name="Google Shape;1083;p51"/>
            <p:cNvSpPr/>
            <p:nvPr/>
          </p:nvSpPr>
          <p:spPr>
            <a:xfrm rot="5400000">
              <a:off x="3559849" y="1135179"/>
              <a:ext cx="83200" cy="86647"/>
            </a:xfrm>
            <a:custGeom>
              <a:rect b="b" l="l" r="r" t="t"/>
              <a:pathLst>
                <a:path extrusionOk="0" h="160496" w="184213">
                  <a:moveTo>
                    <a:pt x="0" y="0"/>
                  </a:moveTo>
                  <a:lnTo>
                    <a:pt x="184214"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84" name="Google Shape;1084;p51"/>
            <p:cNvSpPr/>
            <p:nvPr/>
          </p:nvSpPr>
          <p:spPr>
            <a:xfrm rot="5400000">
              <a:off x="3559849" y="678285"/>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85" name="Google Shape;1085;p51"/>
            <p:cNvSpPr/>
            <p:nvPr/>
          </p:nvSpPr>
          <p:spPr>
            <a:xfrm rot="5400000">
              <a:off x="3559849" y="221389"/>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sp>
        <p:nvSpPr>
          <p:cNvPr id="1086" name="Google Shape;1086;p51"/>
          <p:cNvSpPr/>
          <p:nvPr/>
        </p:nvSpPr>
        <p:spPr>
          <a:xfrm rot="-5400000">
            <a:off x="4314975" y="314475"/>
            <a:ext cx="3169350" cy="6488701"/>
          </a:xfrm>
          <a:custGeom>
            <a:rect b="b" l="l" r="r" t="t"/>
            <a:pathLst>
              <a:path extrusionOk="0" h="8649348" w="4225800">
                <a:moveTo>
                  <a:pt x="4225800" y="996131"/>
                </a:moveTo>
                <a:lnTo>
                  <a:pt x="4225799" y="8649348"/>
                </a:lnTo>
                <a:lnTo>
                  <a:pt x="0" y="8649348"/>
                </a:lnTo>
                <a:lnTo>
                  <a:pt x="1" y="0"/>
                </a:lnTo>
                <a:lnTo>
                  <a:pt x="3229669" y="0"/>
                </a:lnTo>
                <a:cubicBezTo>
                  <a:pt x="3779817" y="0"/>
                  <a:pt x="4225800" y="445983"/>
                  <a:pt x="4225800" y="996131"/>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087" name="Google Shape;1087;p51"/>
          <p:cNvSpPr txBox="1"/>
          <p:nvPr>
            <p:ph idx="11" type="ftr"/>
          </p:nvPr>
        </p:nvSpPr>
        <p:spPr>
          <a:xfrm rot="-5400000">
            <a:off x="7334759" y="2434793"/>
            <a:ext cx="2894846" cy="273915"/>
          </a:xfrm>
          <a:prstGeom prst="rect">
            <a:avLst/>
          </a:prstGeom>
          <a:noFill/>
          <a:ln>
            <a:noFill/>
          </a:ln>
        </p:spPr>
        <p:txBody>
          <a:bodyPr anchorCtr="0" anchor="ctr" bIns="45700" lIns="0" spcFirstLastPara="1" rIns="0" wrap="square" tIns="45700">
            <a:noAutofit/>
          </a:bodyPr>
          <a:lstStyle>
            <a:lvl1pPr lvl="0" algn="ctr">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88" name="Google Shape;1088;p51"/>
          <p:cNvSpPr txBox="1"/>
          <p:nvPr>
            <p:ph idx="12" type="sldNum"/>
          </p:nvPr>
        </p:nvSpPr>
        <p:spPr>
          <a:xfrm>
            <a:off x="8353404" y="4630341"/>
            <a:ext cx="565735" cy="317673"/>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
        <p:nvSpPr>
          <p:cNvPr id="1089" name="Google Shape;1089;p51"/>
          <p:cNvSpPr txBox="1"/>
          <p:nvPr>
            <p:ph idx="1" type="body"/>
          </p:nvPr>
        </p:nvSpPr>
        <p:spPr>
          <a:xfrm>
            <a:off x="412064" y="400624"/>
            <a:ext cx="2106765" cy="113347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0"/>
              </a:spcBef>
              <a:spcAft>
                <a:spcPts val="0"/>
              </a:spcAft>
              <a:buClr>
                <a:schemeClr val="lt1"/>
              </a:buClr>
              <a:buSzPts val="3600"/>
              <a:buFont typeface="Quattrocento Sans"/>
              <a:buNone/>
              <a:defRPr sz="3600">
                <a:solidFill>
                  <a:schemeClr val="lt1"/>
                </a:solidFill>
                <a:latin typeface="Quattrocento Sans"/>
                <a:ea typeface="Quattrocento Sans"/>
                <a:cs typeface="Quattrocento Sans"/>
                <a:sym typeface="Quattrocento Sans"/>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1090" name="Google Shape;1090;p51"/>
          <p:cNvSpPr txBox="1"/>
          <p:nvPr>
            <p:ph idx="2" type="body"/>
          </p:nvPr>
        </p:nvSpPr>
        <p:spPr>
          <a:xfrm>
            <a:off x="3016128" y="357188"/>
            <a:ext cx="3609044" cy="1188244"/>
          </a:xfrm>
          <a:prstGeom prst="rect">
            <a:avLst/>
          </a:prstGeom>
          <a:noFill/>
          <a:ln>
            <a:noFill/>
          </a:ln>
        </p:spPr>
        <p:txBody>
          <a:bodyPr anchorCtr="0" anchor="ctr" bIns="45700" lIns="0" spcFirstLastPara="1" rIns="0" wrap="square" tIns="45700">
            <a:normAutofit/>
          </a:bodyPr>
          <a:lstStyle>
            <a:lvl1pPr indent="-228600" lvl="0" marL="457200" algn="l">
              <a:lnSpc>
                <a:spcPct val="100000"/>
              </a:lnSpc>
              <a:spcBef>
                <a:spcPts val="300"/>
              </a:spcBef>
              <a:spcAft>
                <a:spcPts val="0"/>
              </a:spcAft>
              <a:buClr>
                <a:schemeClr val="lt1"/>
              </a:buClr>
              <a:buSzPts val="1400"/>
              <a:buFont typeface="Quattrocento Sans"/>
              <a:buNone/>
              <a:defRPr sz="1400">
                <a:solidFill>
                  <a:schemeClr val="lt1"/>
                </a:solidFill>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1091" name="Google Shape;1091;p51"/>
          <p:cNvSpPr/>
          <p:nvPr/>
        </p:nvSpPr>
        <p:spPr>
          <a:xfrm>
            <a:off x="-3704" y="0"/>
            <a:ext cx="9147704" cy="195486"/>
          </a:xfrm>
          <a:prstGeom prst="rect">
            <a:avLst/>
          </a:prstGeom>
          <a:solidFill>
            <a:srgbClr val="002060"/>
          </a:solidFill>
          <a:ln cap="flat" cmpd="sng" w="25400">
            <a:solidFill>
              <a:srgbClr val="00206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out Us">
  <p:cSld name="About Us">
    <p:spTree>
      <p:nvGrpSpPr>
        <p:cNvPr id="1092" name="Shape 1092"/>
        <p:cNvGrpSpPr/>
        <p:nvPr/>
      </p:nvGrpSpPr>
      <p:grpSpPr>
        <a:xfrm>
          <a:off x="0" y="0"/>
          <a:ext cx="0" cy="0"/>
          <a:chOff x="0" y="0"/>
          <a:chExt cx="0" cy="0"/>
        </a:xfrm>
      </p:grpSpPr>
      <p:sp>
        <p:nvSpPr>
          <p:cNvPr id="1093" name="Google Shape;1093;p52"/>
          <p:cNvSpPr/>
          <p:nvPr/>
        </p:nvSpPr>
        <p:spPr>
          <a:xfrm>
            <a:off x="5922501" y="0"/>
            <a:ext cx="3221499" cy="5143500"/>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094" name="Google Shape;1094;p52"/>
          <p:cNvSpPr txBox="1"/>
          <p:nvPr>
            <p:ph idx="11" type="ftr"/>
          </p:nvPr>
        </p:nvSpPr>
        <p:spPr>
          <a:xfrm>
            <a:off x="466474" y="4667807"/>
            <a:ext cx="2895600" cy="273844"/>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95" name="Google Shape;1095;p52"/>
          <p:cNvSpPr txBox="1"/>
          <p:nvPr>
            <p:ph idx="12" type="sldNum"/>
          </p:nvPr>
        </p:nvSpPr>
        <p:spPr>
          <a:xfrm>
            <a:off x="5220240" y="4623978"/>
            <a:ext cx="565735" cy="317673"/>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
        <p:nvSpPr>
          <p:cNvPr id="1096" name="Google Shape;1096;p52"/>
          <p:cNvSpPr/>
          <p:nvPr>
            <p:ph idx="2" type="pic"/>
          </p:nvPr>
        </p:nvSpPr>
        <p:spPr>
          <a:xfrm>
            <a:off x="3946056" y="681540"/>
            <a:ext cx="3682221" cy="3564396"/>
          </a:xfrm>
          <a:prstGeom prst="rect">
            <a:avLst/>
          </a:prstGeom>
          <a:noFill/>
          <a:ln>
            <a:noFill/>
          </a:ln>
        </p:spPr>
      </p:sp>
      <p:grpSp>
        <p:nvGrpSpPr>
          <p:cNvPr id="1097" name="Google Shape;1097;p52"/>
          <p:cNvGrpSpPr/>
          <p:nvPr/>
        </p:nvGrpSpPr>
        <p:grpSpPr>
          <a:xfrm>
            <a:off x="6018655" y="2022005"/>
            <a:ext cx="3121333" cy="3088027"/>
            <a:chOff x="8022783" y="2696006"/>
            <a:chExt cx="4160694" cy="4117369"/>
          </a:xfrm>
        </p:grpSpPr>
        <p:sp>
          <p:nvSpPr>
            <p:cNvPr id="1098" name="Google Shape;1098;p52"/>
            <p:cNvSpPr/>
            <p:nvPr/>
          </p:nvSpPr>
          <p:spPr>
            <a:xfrm>
              <a:off x="9592691" y="3365345"/>
              <a:ext cx="83200" cy="101150"/>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99" name="Google Shape;1099;p52"/>
            <p:cNvSpPr/>
            <p:nvPr/>
          </p:nvSpPr>
          <p:spPr>
            <a:xfrm>
              <a:off x="10049586" y="3365345"/>
              <a:ext cx="83200" cy="101150"/>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00" name="Google Shape;1100;p52"/>
            <p:cNvSpPr/>
            <p:nvPr/>
          </p:nvSpPr>
          <p:spPr>
            <a:xfrm>
              <a:off x="10506480" y="3365345"/>
              <a:ext cx="83200" cy="101150"/>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01" name="Google Shape;1101;p52"/>
            <p:cNvSpPr/>
            <p:nvPr/>
          </p:nvSpPr>
          <p:spPr>
            <a:xfrm>
              <a:off x="10963375" y="3365345"/>
              <a:ext cx="83200" cy="101150"/>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02" name="Google Shape;1102;p52"/>
            <p:cNvSpPr/>
            <p:nvPr/>
          </p:nvSpPr>
          <p:spPr>
            <a:xfrm>
              <a:off x="11420270" y="3365345"/>
              <a:ext cx="83200" cy="101150"/>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03" name="Google Shape;1103;p52"/>
            <p:cNvSpPr/>
            <p:nvPr/>
          </p:nvSpPr>
          <p:spPr>
            <a:xfrm>
              <a:off x="11877175" y="3365345"/>
              <a:ext cx="83240" cy="101150"/>
            </a:xfrm>
            <a:custGeom>
              <a:rect b="b" l="l" r="r" t="t"/>
              <a:pathLst>
                <a:path extrusionOk="0" h="160496" w="184308">
                  <a:moveTo>
                    <a:pt x="184309"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04" name="Google Shape;1104;p52"/>
            <p:cNvSpPr/>
            <p:nvPr/>
          </p:nvSpPr>
          <p:spPr>
            <a:xfrm>
              <a:off x="12100277" y="3588459"/>
              <a:ext cx="83200" cy="101150"/>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05" name="Google Shape;1105;p52"/>
            <p:cNvSpPr/>
            <p:nvPr/>
          </p:nvSpPr>
          <p:spPr>
            <a:xfrm>
              <a:off x="11643382" y="3588459"/>
              <a:ext cx="83200" cy="101150"/>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06" name="Google Shape;1106;p52"/>
            <p:cNvSpPr/>
            <p:nvPr/>
          </p:nvSpPr>
          <p:spPr>
            <a:xfrm>
              <a:off x="11186488" y="3588459"/>
              <a:ext cx="83200" cy="101150"/>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07" name="Google Shape;1107;p52"/>
            <p:cNvSpPr/>
            <p:nvPr/>
          </p:nvSpPr>
          <p:spPr>
            <a:xfrm>
              <a:off x="10729593" y="3588459"/>
              <a:ext cx="83200" cy="101150"/>
            </a:xfrm>
            <a:custGeom>
              <a:rect b="b" l="l" r="r" t="t"/>
              <a:pathLst>
                <a:path extrusionOk="0" h="160496" w="184213">
                  <a:moveTo>
                    <a:pt x="0" y="0"/>
                  </a:moveTo>
                  <a:lnTo>
                    <a:pt x="184214"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08" name="Google Shape;1108;p52"/>
            <p:cNvSpPr/>
            <p:nvPr/>
          </p:nvSpPr>
          <p:spPr>
            <a:xfrm>
              <a:off x="10272699" y="3588459"/>
              <a:ext cx="83200" cy="101150"/>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09" name="Google Shape;1109;p52"/>
            <p:cNvSpPr/>
            <p:nvPr/>
          </p:nvSpPr>
          <p:spPr>
            <a:xfrm>
              <a:off x="9815803" y="3588459"/>
              <a:ext cx="83200" cy="101150"/>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10" name="Google Shape;1110;p52"/>
            <p:cNvSpPr/>
            <p:nvPr/>
          </p:nvSpPr>
          <p:spPr>
            <a:xfrm>
              <a:off x="9592691" y="3811572"/>
              <a:ext cx="83200" cy="101150"/>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11" name="Google Shape;1111;p52"/>
            <p:cNvSpPr/>
            <p:nvPr/>
          </p:nvSpPr>
          <p:spPr>
            <a:xfrm>
              <a:off x="10049586" y="3811572"/>
              <a:ext cx="83200" cy="101150"/>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12" name="Google Shape;1112;p52"/>
            <p:cNvSpPr/>
            <p:nvPr/>
          </p:nvSpPr>
          <p:spPr>
            <a:xfrm>
              <a:off x="10506480" y="3811572"/>
              <a:ext cx="83200" cy="101150"/>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13" name="Google Shape;1113;p52"/>
            <p:cNvSpPr/>
            <p:nvPr/>
          </p:nvSpPr>
          <p:spPr>
            <a:xfrm>
              <a:off x="10963375" y="3811572"/>
              <a:ext cx="83200" cy="101150"/>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14" name="Google Shape;1114;p52"/>
            <p:cNvSpPr/>
            <p:nvPr/>
          </p:nvSpPr>
          <p:spPr>
            <a:xfrm>
              <a:off x="11420270" y="3811572"/>
              <a:ext cx="83200" cy="101150"/>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15" name="Google Shape;1115;p52"/>
            <p:cNvSpPr/>
            <p:nvPr/>
          </p:nvSpPr>
          <p:spPr>
            <a:xfrm>
              <a:off x="11877175" y="3811572"/>
              <a:ext cx="83240" cy="101150"/>
            </a:xfrm>
            <a:custGeom>
              <a:rect b="b" l="l" r="r" t="t"/>
              <a:pathLst>
                <a:path extrusionOk="0" h="160496" w="184308">
                  <a:moveTo>
                    <a:pt x="184309"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16" name="Google Shape;1116;p52"/>
            <p:cNvSpPr/>
            <p:nvPr/>
          </p:nvSpPr>
          <p:spPr>
            <a:xfrm>
              <a:off x="12100277" y="4034684"/>
              <a:ext cx="83200" cy="101150"/>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17" name="Google Shape;1117;p52"/>
            <p:cNvSpPr/>
            <p:nvPr/>
          </p:nvSpPr>
          <p:spPr>
            <a:xfrm>
              <a:off x="11643382" y="4034684"/>
              <a:ext cx="83200" cy="101150"/>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18" name="Google Shape;1118;p52"/>
            <p:cNvSpPr/>
            <p:nvPr/>
          </p:nvSpPr>
          <p:spPr>
            <a:xfrm>
              <a:off x="11186488" y="4034684"/>
              <a:ext cx="83200" cy="101150"/>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19" name="Google Shape;1119;p52"/>
            <p:cNvSpPr/>
            <p:nvPr/>
          </p:nvSpPr>
          <p:spPr>
            <a:xfrm>
              <a:off x="10729593" y="4034684"/>
              <a:ext cx="83200" cy="101150"/>
            </a:xfrm>
            <a:custGeom>
              <a:rect b="b" l="l" r="r" t="t"/>
              <a:pathLst>
                <a:path extrusionOk="0" h="160496" w="184213">
                  <a:moveTo>
                    <a:pt x="0" y="0"/>
                  </a:moveTo>
                  <a:lnTo>
                    <a:pt x="184214"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20" name="Google Shape;1120;p52"/>
            <p:cNvSpPr/>
            <p:nvPr/>
          </p:nvSpPr>
          <p:spPr>
            <a:xfrm>
              <a:off x="10272699" y="4034684"/>
              <a:ext cx="83200" cy="101150"/>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21" name="Google Shape;1121;p52"/>
            <p:cNvSpPr/>
            <p:nvPr/>
          </p:nvSpPr>
          <p:spPr>
            <a:xfrm>
              <a:off x="9815803" y="4034684"/>
              <a:ext cx="83200" cy="101150"/>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22" name="Google Shape;1122;p52"/>
            <p:cNvSpPr/>
            <p:nvPr/>
          </p:nvSpPr>
          <p:spPr>
            <a:xfrm>
              <a:off x="9592691" y="4257798"/>
              <a:ext cx="83200" cy="101150"/>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23" name="Google Shape;1123;p52"/>
            <p:cNvSpPr/>
            <p:nvPr/>
          </p:nvSpPr>
          <p:spPr>
            <a:xfrm>
              <a:off x="10049586" y="4257798"/>
              <a:ext cx="83200" cy="101150"/>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24" name="Google Shape;1124;p52"/>
            <p:cNvSpPr/>
            <p:nvPr/>
          </p:nvSpPr>
          <p:spPr>
            <a:xfrm>
              <a:off x="10506480" y="4257798"/>
              <a:ext cx="83200" cy="101150"/>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25" name="Google Shape;1125;p52"/>
            <p:cNvSpPr/>
            <p:nvPr/>
          </p:nvSpPr>
          <p:spPr>
            <a:xfrm>
              <a:off x="10963375" y="4257798"/>
              <a:ext cx="83200" cy="101150"/>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26" name="Google Shape;1126;p52"/>
            <p:cNvSpPr/>
            <p:nvPr/>
          </p:nvSpPr>
          <p:spPr>
            <a:xfrm>
              <a:off x="11420270" y="4257798"/>
              <a:ext cx="83200" cy="101150"/>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27" name="Google Shape;1127;p52"/>
            <p:cNvSpPr/>
            <p:nvPr/>
          </p:nvSpPr>
          <p:spPr>
            <a:xfrm>
              <a:off x="11877175" y="4257798"/>
              <a:ext cx="83240" cy="101150"/>
            </a:xfrm>
            <a:custGeom>
              <a:rect b="b" l="l" r="r" t="t"/>
              <a:pathLst>
                <a:path extrusionOk="0" h="160496" w="184308">
                  <a:moveTo>
                    <a:pt x="184309"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28" name="Google Shape;1128;p52"/>
            <p:cNvSpPr/>
            <p:nvPr/>
          </p:nvSpPr>
          <p:spPr>
            <a:xfrm>
              <a:off x="12100277" y="4480911"/>
              <a:ext cx="83200" cy="101150"/>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29" name="Google Shape;1129;p52"/>
            <p:cNvSpPr/>
            <p:nvPr/>
          </p:nvSpPr>
          <p:spPr>
            <a:xfrm>
              <a:off x="11643382" y="4480911"/>
              <a:ext cx="83200" cy="101150"/>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30" name="Google Shape;1130;p52"/>
            <p:cNvSpPr/>
            <p:nvPr/>
          </p:nvSpPr>
          <p:spPr>
            <a:xfrm>
              <a:off x="11186488" y="4480911"/>
              <a:ext cx="83200" cy="101150"/>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31" name="Google Shape;1131;p52"/>
            <p:cNvSpPr/>
            <p:nvPr/>
          </p:nvSpPr>
          <p:spPr>
            <a:xfrm>
              <a:off x="10729593" y="4480911"/>
              <a:ext cx="83200" cy="101150"/>
            </a:xfrm>
            <a:custGeom>
              <a:rect b="b" l="l" r="r" t="t"/>
              <a:pathLst>
                <a:path extrusionOk="0" h="160496" w="184213">
                  <a:moveTo>
                    <a:pt x="0" y="0"/>
                  </a:moveTo>
                  <a:lnTo>
                    <a:pt x="184214"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32" name="Google Shape;1132;p52"/>
            <p:cNvSpPr/>
            <p:nvPr/>
          </p:nvSpPr>
          <p:spPr>
            <a:xfrm>
              <a:off x="10272699" y="4480911"/>
              <a:ext cx="83200" cy="101150"/>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33" name="Google Shape;1133;p52"/>
            <p:cNvSpPr/>
            <p:nvPr/>
          </p:nvSpPr>
          <p:spPr>
            <a:xfrm>
              <a:off x="9815803" y="4480911"/>
              <a:ext cx="83200" cy="101150"/>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34" name="Google Shape;1134;p52"/>
            <p:cNvSpPr/>
            <p:nvPr/>
          </p:nvSpPr>
          <p:spPr>
            <a:xfrm>
              <a:off x="9592691" y="4704024"/>
              <a:ext cx="83200" cy="101150"/>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35" name="Google Shape;1135;p52"/>
            <p:cNvSpPr/>
            <p:nvPr/>
          </p:nvSpPr>
          <p:spPr>
            <a:xfrm>
              <a:off x="10049586" y="4704024"/>
              <a:ext cx="83200" cy="101150"/>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36" name="Google Shape;1136;p52"/>
            <p:cNvSpPr/>
            <p:nvPr/>
          </p:nvSpPr>
          <p:spPr>
            <a:xfrm>
              <a:off x="10506480" y="4704024"/>
              <a:ext cx="83200" cy="101150"/>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37" name="Google Shape;1137;p52"/>
            <p:cNvSpPr/>
            <p:nvPr/>
          </p:nvSpPr>
          <p:spPr>
            <a:xfrm>
              <a:off x="10963375" y="4704024"/>
              <a:ext cx="83200" cy="101150"/>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38" name="Google Shape;1138;p52"/>
            <p:cNvSpPr/>
            <p:nvPr/>
          </p:nvSpPr>
          <p:spPr>
            <a:xfrm>
              <a:off x="11420270" y="4704024"/>
              <a:ext cx="83200" cy="101150"/>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39" name="Google Shape;1139;p52"/>
            <p:cNvSpPr/>
            <p:nvPr/>
          </p:nvSpPr>
          <p:spPr>
            <a:xfrm>
              <a:off x="11877175" y="4704024"/>
              <a:ext cx="83240" cy="101150"/>
            </a:xfrm>
            <a:custGeom>
              <a:rect b="b" l="l" r="r" t="t"/>
              <a:pathLst>
                <a:path extrusionOk="0" h="160496" w="184308">
                  <a:moveTo>
                    <a:pt x="184309"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40" name="Google Shape;1140;p52"/>
            <p:cNvSpPr/>
            <p:nvPr/>
          </p:nvSpPr>
          <p:spPr>
            <a:xfrm>
              <a:off x="12100277" y="4927137"/>
              <a:ext cx="83200" cy="101150"/>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41" name="Google Shape;1141;p52"/>
            <p:cNvSpPr/>
            <p:nvPr/>
          </p:nvSpPr>
          <p:spPr>
            <a:xfrm>
              <a:off x="11643382" y="4927137"/>
              <a:ext cx="83200" cy="101150"/>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42" name="Google Shape;1142;p52"/>
            <p:cNvSpPr/>
            <p:nvPr/>
          </p:nvSpPr>
          <p:spPr>
            <a:xfrm>
              <a:off x="11186488" y="4927137"/>
              <a:ext cx="83200" cy="101150"/>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43" name="Google Shape;1143;p52"/>
            <p:cNvSpPr/>
            <p:nvPr/>
          </p:nvSpPr>
          <p:spPr>
            <a:xfrm>
              <a:off x="10729593" y="4927137"/>
              <a:ext cx="83200" cy="101150"/>
            </a:xfrm>
            <a:custGeom>
              <a:rect b="b" l="l" r="r" t="t"/>
              <a:pathLst>
                <a:path extrusionOk="0" h="160496" w="184213">
                  <a:moveTo>
                    <a:pt x="0" y="0"/>
                  </a:moveTo>
                  <a:lnTo>
                    <a:pt x="184214"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44" name="Google Shape;1144;p52"/>
            <p:cNvSpPr/>
            <p:nvPr/>
          </p:nvSpPr>
          <p:spPr>
            <a:xfrm>
              <a:off x="10272699" y="4927137"/>
              <a:ext cx="83200" cy="101150"/>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45" name="Google Shape;1145;p52"/>
            <p:cNvSpPr/>
            <p:nvPr/>
          </p:nvSpPr>
          <p:spPr>
            <a:xfrm>
              <a:off x="9815803" y="4927137"/>
              <a:ext cx="83200" cy="101150"/>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46" name="Google Shape;1146;p52"/>
            <p:cNvSpPr/>
            <p:nvPr/>
          </p:nvSpPr>
          <p:spPr>
            <a:xfrm>
              <a:off x="9592691" y="5150250"/>
              <a:ext cx="83200" cy="101150"/>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47" name="Google Shape;1147;p52"/>
            <p:cNvSpPr/>
            <p:nvPr/>
          </p:nvSpPr>
          <p:spPr>
            <a:xfrm>
              <a:off x="10049586" y="5150250"/>
              <a:ext cx="83200" cy="101150"/>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48" name="Google Shape;1148;p52"/>
            <p:cNvSpPr/>
            <p:nvPr/>
          </p:nvSpPr>
          <p:spPr>
            <a:xfrm>
              <a:off x="10506480" y="5150250"/>
              <a:ext cx="83200" cy="101150"/>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49" name="Google Shape;1149;p52"/>
            <p:cNvSpPr/>
            <p:nvPr/>
          </p:nvSpPr>
          <p:spPr>
            <a:xfrm>
              <a:off x="10963375" y="5150250"/>
              <a:ext cx="83200" cy="101150"/>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50" name="Google Shape;1150;p52"/>
            <p:cNvSpPr/>
            <p:nvPr/>
          </p:nvSpPr>
          <p:spPr>
            <a:xfrm>
              <a:off x="11420270" y="5150250"/>
              <a:ext cx="83200" cy="101150"/>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51" name="Google Shape;1151;p52"/>
            <p:cNvSpPr/>
            <p:nvPr/>
          </p:nvSpPr>
          <p:spPr>
            <a:xfrm>
              <a:off x="11877175" y="5150250"/>
              <a:ext cx="83240" cy="101150"/>
            </a:xfrm>
            <a:custGeom>
              <a:rect b="b" l="l" r="r" t="t"/>
              <a:pathLst>
                <a:path extrusionOk="0" h="160496" w="184308">
                  <a:moveTo>
                    <a:pt x="184309"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52" name="Google Shape;1152;p52"/>
            <p:cNvSpPr/>
            <p:nvPr/>
          </p:nvSpPr>
          <p:spPr>
            <a:xfrm>
              <a:off x="12100277" y="5373379"/>
              <a:ext cx="83200" cy="101210"/>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53" name="Google Shape;1153;p52"/>
            <p:cNvSpPr/>
            <p:nvPr/>
          </p:nvSpPr>
          <p:spPr>
            <a:xfrm>
              <a:off x="11643382" y="5373379"/>
              <a:ext cx="83200" cy="101210"/>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54" name="Google Shape;1154;p52"/>
            <p:cNvSpPr/>
            <p:nvPr/>
          </p:nvSpPr>
          <p:spPr>
            <a:xfrm>
              <a:off x="11186488" y="5373379"/>
              <a:ext cx="83200" cy="101210"/>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55" name="Google Shape;1155;p52"/>
            <p:cNvSpPr/>
            <p:nvPr/>
          </p:nvSpPr>
          <p:spPr>
            <a:xfrm>
              <a:off x="10729593" y="5373379"/>
              <a:ext cx="83200" cy="101210"/>
            </a:xfrm>
            <a:custGeom>
              <a:rect b="b" l="l" r="r" t="t"/>
              <a:pathLst>
                <a:path extrusionOk="0" h="160591" w="184213">
                  <a:moveTo>
                    <a:pt x="0" y="0"/>
                  </a:moveTo>
                  <a:lnTo>
                    <a:pt x="184214"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56" name="Google Shape;1156;p52"/>
            <p:cNvSpPr/>
            <p:nvPr/>
          </p:nvSpPr>
          <p:spPr>
            <a:xfrm>
              <a:off x="10272699" y="5373379"/>
              <a:ext cx="83200" cy="101210"/>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57" name="Google Shape;1157;p52"/>
            <p:cNvSpPr/>
            <p:nvPr/>
          </p:nvSpPr>
          <p:spPr>
            <a:xfrm>
              <a:off x="9815803" y="5373379"/>
              <a:ext cx="83200" cy="101210"/>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58" name="Google Shape;1158;p52"/>
            <p:cNvSpPr/>
            <p:nvPr/>
          </p:nvSpPr>
          <p:spPr>
            <a:xfrm>
              <a:off x="9592691" y="5596565"/>
              <a:ext cx="83200" cy="101150"/>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59" name="Google Shape;1159;p52"/>
            <p:cNvSpPr/>
            <p:nvPr/>
          </p:nvSpPr>
          <p:spPr>
            <a:xfrm>
              <a:off x="10049586" y="5596565"/>
              <a:ext cx="83200" cy="101150"/>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60" name="Google Shape;1160;p52"/>
            <p:cNvSpPr/>
            <p:nvPr/>
          </p:nvSpPr>
          <p:spPr>
            <a:xfrm>
              <a:off x="10506480" y="5596565"/>
              <a:ext cx="83200" cy="101150"/>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61" name="Google Shape;1161;p52"/>
            <p:cNvSpPr/>
            <p:nvPr/>
          </p:nvSpPr>
          <p:spPr>
            <a:xfrm>
              <a:off x="10963375" y="5596565"/>
              <a:ext cx="83200" cy="101150"/>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62" name="Google Shape;1162;p52"/>
            <p:cNvSpPr/>
            <p:nvPr/>
          </p:nvSpPr>
          <p:spPr>
            <a:xfrm>
              <a:off x="11420270" y="5596565"/>
              <a:ext cx="83200" cy="101150"/>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63" name="Google Shape;1163;p52"/>
            <p:cNvSpPr/>
            <p:nvPr/>
          </p:nvSpPr>
          <p:spPr>
            <a:xfrm>
              <a:off x="11877175" y="5596565"/>
              <a:ext cx="83240" cy="101150"/>
            </a:xfrm>
            <a:custGeom>
              <a:rect b="b" l="l" r="r" t="t"/>
              <a:pathLst>
                <a:path extrusionOk="0" h="160496" w="184308">
                  <a:moveTo>
                    <a:pt x="184309"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64" name="Google Shape;1164;p52"/>
            <p:cNvSpPr/>
            <p:nvPr/>
          </p:nvSpPr>
          <p:spPr>
            <a:xfrm>
              <a:off x="12100277" y="5819678"/>
              <a:ext cx="83200" cy="101150"/>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65" name="Google Shape;1165;p52"/>
            <p:cNvSpPr/>
            <p:nvPr/>
          </p:nvSpPr>
          <p:spPr>
            <a:xfrm>
              <a:off x="11643382" y="5819678"/>
              <a:ext cx="83200" cy="101150"/>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66" name="Google Shape;1166;p52"/>
            <p:cNvSpPr/>
            <p:nvPr/>
          </p:nvSpPr>
          <p:spPr>
            <a:xfrm>
              <a:off x="11186488" y="5819678"/>
              <a:ext cx="83200" cy="101150"/>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67" name="Google Shape;1167;p52"/>
            <p:cNvSpPr/>
            <p:nvPr/>
          </p:nvSpPr>
          <p:spPr>
            <a:xfrm>
              <a:off x="10729593" y="5819678"/>
              <a:ext cx="83200" cy="101150"/>
            </a:xfrm>
            <a:custGeom>
              <a:rect b="b" l="l" r="r" t="t"/>
              <a:pathLst>
                <a:path extrusionOk="0" h="160496" w="184213">
                  <a:moveTo>
                    <a:pt x="0" y="0"/>
                  </a:moveTo>
                  <a:lnTo>
                    <a:pt x="184214"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68" name="Google Shape;1168;p52"/>
            <p:cNvSpPr/>
            <p:nvPr/>
          </p:nvSpPr>
          <p:spPr>
            <a:xfrm>
              <a:off x="10272699" y="5819678"/>
              <a:ext cx="83200" cy="101150"/>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69" name="Google Shape;1169;p52"/>
            <p:cNvSpPr/>
            <p:nvPr/>
          </p:nvSpPr>
          <p:spPr>
            <a:xfrm>
              <a:off x="9815803" y="5819678"/>
              <a:ext cx="83200" cy="101150"/>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70" name="Google Shape;1170;p52"/>
            <p:cNvSpPr/>
            <p:nvPr/>
          </p:nvSpPr>
          <p:spPr>
            <a:xfrm>
              <a:off x="9592691" y="6042791"/>
              <a:ext cx="83200" cy="101150"/>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71" name="Google Shape;1171;p52"/>
            <p:cNvSpPr/>
            <p:nvPr/>
          </p:nvSpPr>
          <p:spPr>
            <a:xfrm>
              <a:off x="10049586" y="6042791"/>
              <a:ext cx="83200" cy="101150"/>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72" name="Google Shape;1172;p52"/>
            <p:cNvSpPr/>
            <p:nvPr/>
          </p:nvSpPr>
          <p:spPr>
            <a:xfrm>
              <a:off x="10506480" y="6042791"/>
              <a:ext cx="83200" cy="101150"/>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73" name="Google Shape;1173;p52"/>
            <p:cNvSpPr/>
            <p:nvPr/>
          </p:nvSpPr>
          <p:spPr>
            <a:xfrm>
              <a:off x="10963375" y="6042791"/>
              <a:ext cx="83200" cy="101150"/>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74" name="Google Shape;1174;p52"/>
            <p:cNvSpPr/>
            <p:nvPr/>
          </p:nvSpPr>
          <p:spPr>
            <a:xfrm>
              <a:off x="11420270" y="6042791"/>
              <a:ext cx="83200" cy="101150"/>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75" name="Google Shape;1175;p52"/>
            <p:cNvSpPr/>
            <p:nvPr/>
          </p:nvSpPr>
          <p:spPr>
            <a:xfrm>
              <a:off x="11877175" y="6042791"/>
              <a:ext cx="83240" cy="101150"/>
            </a:xfrm>
            <a:custGeom>
              <a:rect b="b" l="l" r="r" t="t"/>
              <a:pathLst>
                <a:path extrusionOk="0" h="160496" w="184308">
                  <a:moveTo>
                    <a:pt x="184309"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76" name="Google Shape;1176;p52"/>
            <p:cNvSpPr/>
            <p:nvPr/>
          </p:nvSpPr>
          <p:spPr>
            <a:xfrm>
              <a:off x="12100277" y="6265904"/>
              <a:ext cx="83200" cy="101150"/>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77" name="Google Shape;1177;p52"/>
            <p:cNvSpPr/>
            <p:nvPr/>
          </p:nvSpPr>
          <p:spPr>
            <a:xfrm>
              <a:off x="11643382" y="6265904"/>
              <a:ext cx="83200" cy="101150"/>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78" name="Google Shape;1178;p52"/>
            <p:cNvSpPr/>
            <p:nvPr/>
          </p:nvSpPr>
          <p:spPr>
            <a:xfrm>
              <a:off x="11186488" y="6265904"/>
              <a:ext cx="83200" cy="101150"/>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79" name="Google Shape;1179;p52"/>
            <p:cNvSpPr/>
            <p:nvPr/>
          </p:nvSpPr>
          <p:spPr>
            <a:xfrm>
              <a:off x="10729593" y="6265904"/>
              <a:ext cx="83200" cy="101150"/>
            </a:xfrm>
            <a:custGeom>
              <a:rect b="b" l="l" r="r" t="t"/>
              <a:pathLst>
                <a:path extrusionOk="0" h="160496" w="184213">
                  <a:moveTo>
                    <a:pt x="0" y="0"/>
                  </a:moveTo>
                  <a:lnTo>
                    <a:pt x="184214"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80" name="Google Shape;1180;p52"/>
            <p:cNvSpPr/>
            <p:nvPr/>
          </p:nvSpPr>
          <p:spPr>
            <a:xfrm>
              <a:off x="10272699" y="6265904"/>
              <a:ext cx="83200" cy="101150"/>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81" name="Google Shape;1181;p52"/>
            <p:cNvSpPr/>
            <p:nvPr/>
          </p:nvSpPr>
          <p:spPr>
            <a:xfrm>
              <a:off x="9815803" y="6265904"/>
              <a:ext cx="83200" cy="101150"/>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82" name="Google Shape;1182;p52"/>
            <p:cNvSpPr/>
            <p:nvPr/>
          </p:nvSpPr>
          <p:spPr>
            <a:xfrm>
              <a:off x="9592691" y="6489032"/>
              <a:ext cx="83200" cy="101210"/>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83" name="Google Shape;1183;p52"/>
            <p:cNvSpPr/>
            <p:nvPr/>
          </p:nvSpPr>
          <p:spPr>
            <a:xfrm>
              <a:off x="10049586" y="6489032"/>
              <a:ext cx="83200" cy="101210"/>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84" name="Google Shape;1184;p52"/>
            <p:cNvSpPr/>
            <p:nvPr/>
          </p:nvSpPr>
          <p:spPr>
            <a:xfrm>
              <a:off x="10506480" y="6489032"/>
              <a:ext cx="83200" cy="101210"/>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85" name="Google Shape;1185;p52"/>
            <p:cNvSpPr/>
            <p:nvPr/>
          </p:nvSpPr>
          <p:spPr>
            <a:xfrm>
              <a:off x="10963375" y="6489032"/>
              <a:ext cx="83200" cy="101210"/>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86" name="Google Shape;1186;p52"/>
            <p:cNvSpPr/>
            <p:nvPr/>
          </p:nvSpPr>
          <p:spPr>
            <a:xfrm>
              <a:off x="11420270" y="6489032"/>
              <a:ext cx="83200" cy="101210"/>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87" name="Google Shape;1187;p52"/>
            <p:cNvSpPr/>
            <p:nvPr/>
          </p:nvSpPr>
          <p:spPr>
            <a:xfrm>
              <a:off x="11877174" y="6489032"/>
              <a:ext cx="83242" cy="101210"/>
            </a:xfrm>
            <a:custGeom>
              <a:rect b="b" l="l" r="r" t="t"/>
              <a:pathLst>
                <a:path extrusionOk="0" h="160591" w="184308">
                  <a:moveTo>
                    <a:pt x="184309"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88" name="Google Shape;1188;p52"/>
            <p:cNvSpPr/>
            <p:nvPr/>
          </p:nvSpPr>
          <p:spPr>
            <a:xfrm>
              <a:off x="12100277" y="6712225"/>
              <a:ext cx="83200" cy="101150"/>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89" name="Google Shape;1189;p52"/>
            <p:cNvSpPr/>
            <p:nvPr/>
          </p:nvSpPr>
          <p:spPr>
            <a:xfrm>
              <a:off x="11643382" y="6712225"/>
              <a:ext cx="83200" cy="101150"/>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90" name="Google Shape;1190;p52"/>
            <p:cNvSpPr/>
            <p:nvPr/>
          </p:nvSpPr>
          <p:spPr>
            <a:xfrm>
              <a:off x="11186488" y="6712225"/>
              <a:ext cx="83200" cy="101150"/>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91" name="Google Shape;1191;p52"/>
            <p:cNvSpPr/>
            <p:nvPr/>
          </p:nvSpPr>
          <p:spPr>
            <a:xfrm>
              <a:off x="10729593" y="6712225"/>
              <a:ext cx="83200" cy="101150"/>
            </a:xfrm>
            <a:custGeom>
              <a:rect b="b" l="l" r="r" t="t"/>
              <a:pathLst>
                <a:path extrusionOk="0" h="160496" w="184213">
                  <a:moveTo>
                    <a:pt x="0" y="0"/>
                  </a:moveTo>
                  <a:lnTo>
                    <a:pt x="184214"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92" name="Google Shape;1192;p52"/>
            <p:cNvSpPr/>
            <p:nvPr/>
          </p:nvSpPr>
          <p:spPr>
            <a:xfrm>
              <a:off x="10272699" y="6712225"/>
              <a:ext cx="83200" cy="101150"/>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93" name="Google Shape;1193;p52"/>
            <p:cNvSpPr/>
            <p:nvPr/>
          </p:nvSpPr>
          <p:spPr>
            <a:xfrm>
              <a:off x="9815803" y="6712225"/>
              <a:ext cx="83200" cy="101150"/>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94" name="Google Shape;1194;p52"/>
            <p:cNvSpPr/>
            <p:nvPr/>
          </p:nvSpPr>
          <p:spPr>
            <a:xfrm>
              <a:off x="9592691" y="2919119"/>
              <a:ext cx="83200" cy="101150"/>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95" name="Google Shape;1195;p52"/>
            <p:cNvSpPr/>
            <p:nvPr/>
          </p:nvSpPr>
          <p:spPr>
            <a:xfrm>
              <a:off x="10049586" y="2919119"/>
              <a:ext cx="83200" cy="101150"/>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96" name="Google Shape;1196;p52"/>
            <p:cNvSpPr/>
            <p:nvPr/>
          </p:nvSpPr>
          <p:spPr>
            <a:xfrm>
              <a:off x="10506480" y="2919119"/>
              <a:ext cx="83200" cy="101150"/>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97" name="Google Shape;1197;p52"/>
            <p:cNvSpPr/>
            <p:nvPr/>
          </p:nvSpPr>
          <p:spPr>
            <a:xfrm>
              <a:off x="10963375" y="2919119"/>
              <a:ext cx="83200" cy="101150"/>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98" name="Google Shape;1198;p52"/>
            <p:cNvSpPr/>
            <p:nvPr/>
          </p:nvSpPr>
          <p:spPr>
            <a:xfrm>
              <a:off x="11420270" y="2919119"/>
              <a:ext cx="83200" cy="101150"/>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99" name="Google Shape;1199;p52"/>
            <p:cNvSpPr/>
            <p:nvPr/>
          </p:nvSpPr>
          <p:spPr>
            <a:xfrm>
              <a:off x="11877175" y="2919119"/>
              <a:ext cx="83240" cy="101150"/>
            </a:xfrm>
            <a:custGeom>
              <a:rect b="b" l="l" r="r" t="t"/>
              <a:pathLst>
                <a:path extrusionOk="0" h="160496" w="184308">
                  <a:moveTo>
                    <a:pt x="184309"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00" name="Google Shape;1200;p52"/>
            <p:cNvSpPr/>
            <p:nvPr/>
          </p:nvSpPr>
          <p:spPr>
            <a:xfrm>
              <a:off x="12100277" y="3142232"/>
              <a:ext cx="83200" cy="101150"/>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01" name="Google Shape;1201;p52"/>
            <p:cNvSpPr/>
            <p:nvPr/>
          </p:nvSpPr>
          <p:spPr>
            <a:xfrm>
              <a:off x="11643382" y="3142232"/>
              <a:ext cx="83200" cy="101150"/>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02" name="Google Shape;1202;p52"/>
            <p:cNvSpPr/>
            <p:nvPr/>
          </p:nvSpPr>
          <p:spPr>
            <a:xfrm>
              <a:off x="11186488" y="3142232"/>
              <a:ext cx="83200" cy="101150"/>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03" name="Google Shape;1203;p52"/>
            <p:cNvSpPr/>
            <p:nvPr/>
          </p:nvSpPr>
          <p:spPr>
            <a:xfrm>
              <a:off x="10729593" y="3142232"/>
              <a:ext cx="83200" cy="101150"/>
            </a:xfrm>
            <a:custGeom>
              <a:rect b="b" l="l" r="r" t="t"/>
              <a:pathLst>
                <a:path extrusionOk="0" h="160496" w="184213">
                  <a:moveTo>
                    <a:pt x="0" y="0"/>
                  </a:moveTo>
                  <a:lnTo>
                    <a:pt x="184214"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04" name="Google Shape;1204;p52"/>
            <p:cNvSpPr/>
            <p:nvPr/>
          </p:nvSpPr>
          <p:spPr>
            <a:xfrm>
              <a:off x="10272699" y="3142232"/>
              <a:ext cx="83200" cy="101150"/>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05" name="Google Shape;1205;p52"/>
            <p:cNvSpPr/>
            <p:nvPr/>
          </p:nvSpPr>
          <p:spPr>
            <a:xfrm>
              <a:off x="9815803" y="3142232"/>
              <a:ext cx="83200" cy="101150"/>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06" name="Google Shape;1206;p52"/>
            <p:cNvSpPr/>
            <p:nvPr/>
          </p:nvSpPr>
          <p:spPr>
            <a:xfrm>
              <a:off x="8256628" y="3365345"/>
              <a:ext cx="83200" cy="101150"/>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07" name="Google Shape;1207;p52"/>
            <p:cNvSpPr/>
            <p:nvPr/>
          </p:nvSpPr>
          <p:spPr>
            <a:xfrm>
              <a:off x="8713523" y="3365345"/>
              <a:ext cx="83200" cy="101150"/>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08" name="Google Shape;1208;p52"/>
            <p:cNvSpPr/>
            <p:nvPr/>
          </p:nvSpPr>
          <p:spPr>
            <a:xfrm>
              <a:off x="9170417" y="3365345"/>
              <a:ext cx="83200" cy="101150"/>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09" name="Google Shape;1209;p52"/>
            <p:cNvSpPr/>
            <p:nvPr/>
          </p:nvSpPr>
          <p:spPr>
            <a:xfrm>
              <a:off x="9393529" y="3588459"/>
              <a:ext cx="83200" cy="101150"/>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10" name="Google Shape;1210;p52"/>
            <p:cNvSpPr/>
            <p:nvPr/>
          </p:nvSpPr>
          <p:spPr>
            <a:xfrm>
              <a:off x="8936635" y="3588459"/>
              <a:ext cx="83200" cy="101150"/>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11" name="Google Shape;1211;p52"/>
            <p:cNvSpPr/>
            <p:nvPr/>
          </p:nvSpPr>
          <p:spPr>
            <a:xfrm>
              <a:off x="8479740" y="3588459"/>
              <a:ext cx="83200" cy="101150"/>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12" name="Google Shape;1212;p52"/>
            <p:cNvSpPr/>
            <p:nvPr/>
          </p:nvSpPr>
          <p:spPr>
            <a:xfrm>
              <a:off x="8022783" y="3588459"/>
              <a:ext cx="83200" cy="101150"/>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13" name="Google Shape;1213;p52"/>
            <p:cNvSpPr/>
            <p:nvPr/>
          </p:nvSpPr>
          <p:spPr>
            <a:xfrm>
              <a:off x="8256628" y="3811572"/>
              <a:ext cx="83200" cy="101150"/>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14" name="Google Shape;1214;p52"/>
            <p:cNvSpPr/>
            <p:nvPr/>
          </p:nvSpPr>
          <p:spPr>
            <a:xfrm>
              <a:off x="8713523" y="3811572"/>
              <a:ext cx="83200" cy="101150"/>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15" name="Google Shape;1215;p52"/>
            <p:cNvSpPr/>
            <p:nvPr/>
          </p:nvSpPr>
          <p:spPr>
            <a:xfrm>
              <a:off x="9170417" y="3811572"/>
              <a:ext cx="83200" cy="101150"/>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16" name="Google Shape;1216;p52"/>
            <p:cNvSpPr/>
            <p:nvPr/>
          </p:nvSpPr>
          <p:spPr>
            <a:xfrm>
              <a:off x="9393529" y="4034684"/>
              <a:ext cx="83200" cy="101150"/>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17" name="Google Shape;1217;p52"/>
            <p:cNvSpPr/>
            <p:nvPr/>
          </p:nvSpPr>
          <p:spPr>
            <a:xfrm>
              <a:off x="8936635" y="4034684"/>
              <a:ext cx="83200" cy="101150"/>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18" name="Google Shape;1218;p52"/>
            <p:cNvSpPr/>
            <p:nvPr/>
          </p:nvSpPr>
          <p:spPr>
            <a:xfrm>
              <a:off x="8479740" y="4034684"/>
              <a:ext cx="83200" cy="101150"/>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19" name="Google Shape;1219;p52"/>
            <p:cNvSpPr/>
            <p:nvPr/>
          </p:nvSpPr>
          <p:spPr>
            <a:xfrm>
              <a:off x="8022783" y="4034684"/>
              <a:ext cx="83200" cy="101150"/>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20" name="Google Shape;1220;p52"/>
            <p:cNvSpPr/>
            <p:nvPr/>
          </p:nvSpPr>
          <p:spPr>
            <a:xfrm>
              <a:off x="8256628" y="4257798"/>
              <a:ext cx="83200" cy="101150"/>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21" name="Google Shape;1221;p52"/>
            <p:cNvSpPr/>
            <p:nvPr/>
          </p:nvSpPr>
          <p:spPr>
            <a:xfrm>
              <a:off x="8713523" y="4257798"/>
              <a:ext cx="83200" cy="101150"/>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22" name="Google Shape;1222;p52"/>
            <p:cNvSpPr/>
            <p:nvPr/>
          </p:nvSpPr>
          <p:spPr>
            <a:xfrm>
              <a:off x="9170417" y="4257798"/>
              <a:ext cx="83200" cy="101150"/>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23" name="Google Shape;1223;p52"/>
            <p:cNvSpPr/>
            <p:nvPr/>
          </p:nvSpPr>
          <p:spPr>
            <a:xfrm>
              <a:off x="9393529" y="4480911"/>
              <a:ext cx="83200" cy="101150"/>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24" name="Google Shape;1224;p52"/>
            <p:cNvSpPr/>
            <p:nvPr/>
          </p:nvSpPr>
          <p:spPr>
            <a:xfrm>
              <a:off x="8936635" y="4480911"/>
              <a:ext cx="83200" cy="101150"/>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25" name="Google Shape;1225;p52"/>
            <p:cNvSpPr/>
            <p:nvPr/>
          </p:nvSpPr>
          <p:spPr>
            <a:xfrm>
              <a:off x="8479740" y="4480911"/>
              <a:ext cx="83200" cy="101150"/>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26" name="Google Shape;1226;p52"/>
            <p:cNvSpPr/>
            <p:nvPr/>
          </p:nvSpPr>
          <p:spPr>
            <a:xfrm>
              <a:off x="8022783" y="4480911"/>
              <a:ext cx="83200" cy="101150"/>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27" name="Google Shape;1227;p52"/>
            <p:cNvSpPr/>
            <p:nvPr/>
          </p:nvSpPr>
          <p:spPr>
            <a:xfrm>
              <a:off x="8256628" y="4704024"/>
              <a:ext cx="83200" cy="101150"/>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28" name="Google Shape;1228;p52"/>
            <p:cNvSpPr/>
            <p:nvPr/>
          </p:nvSpPr>
          <p:spPr>
            <a:xfrm>
              <a:off x="8713523" y="4704024"/>
              <a:ext cx="83200" cy="101150"/>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29" name="Google Shape;1229;p52"/>
            <p:cNvSpPr/>
            <p:nvPr/>
          </p:nvSpPr>
          <p:spPr>
            <a:xfrm>
              <a:off x="9170417" y="4704024"/>
              <a:ext cx="83200" cy="101150"/>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30" name="Google Shape;1230;p52"/>
            <p:cNvSpPr/>
            <p:nvPr/>
          </p:nvSpPr>
          <p:spPr>
            <a:xfrm>
              <a:off x="9393529" y="4927137"/>
              <a:ext cx="83200" cy="101150"/>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31" name="Google Shape;1231;p52"/>
            <p:cNvSpPr/>
            <p:nvPr/>
          </p:nvSpPr>
          <p:spPr>
            <a:xfrm>
              <a:off x="8936635" y="4927137"/>
              <a:ext cx="83200" cy="101150"/>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32" name="Google Shape;1232;p52"/>
            <p:cNvSpPr/>
            <p:nvPr/>
          </p:nvSpPr>
          <p:spPr>
            <a:xfrm>
              <a:off x="8479740" y="4927137"/>
              <a:ext cx="83200" cy="101150"/>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33" name="Google Shape;1233;p52"/>
            <p:cNvSpPr/>
            <p:nvPr/>
          </p:nvSpPr>
          <p:spPr>
            <a:xfrm>
              <a:off x="8022783" y="4927137"/>
              <a:ext cx="83200" cy="101150"/>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34" name="Google Shape;1234;p52"/>
            <p:cNvSpPr/>
            <p:nvPr/>
          </p:nvSpPr>
          <p:spPr>
            <a:xfrm>
              <a:off x="8256628" y="5150250"/>
              <a:ext cx="83200" cy="101150"/>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35" name="Google Shape;1235;p52"/>
            <p:cNvSpPr/>
            <p:nvPr/>
          </p:nvSpPr>
          <p:spPr>
            <a:xfrm>
              <a:off x="8713523" y="5150250"/>
              <a:ext cx="83200" cy="101150"/>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36" name="Google Shape;1236;p52"/>
            <p:cNvSpPr/>
            <p:nvPr/>
          </p:nvSpPr>
          <p:spPr>
            <a:xfrm>
              <a:off x="9170417" y="5150250"/>
              <a:ext cx="83200" cy="101150"/>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37" name="Google Shape;1237;p52"/>
            <p:cNvSpPr/>
            <p:nvPr/>
          </p:nvSpPr>
          <p:spPr>
            <a:xfrm>
              <a:off x="9393529" y="5373379"/>
              <a:ext cx="83200" cy="101210"/>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38" name="Google Shape;1238;p52"/>
            <p:cNvSpPr/>
            <p:nvPr/>
          </p:nvSpPr>
          <p:spPr>
            <a:xfrm>
              <a:off x="8936635" y="5373379"/>
              <a:ext cx="83200" cy="101210"/>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39" name="Google Shape;1239;p52"/>
            <p:cNvSpPr/>
            <p:nvPr/>
          </p:nvSpPr>
          <p:spPr>
            <a:xfrm>
              <a:off x="8479740" y="5373379"/>
              <a:ext cx="83200" cy="101210"/>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40" name="Google Shape;1240;p52"/>
            <p:cNvSpPr/>
            <p:nvPr/>
          </p:nvSpPr>
          <p:spPr>
            <a:xfrm>
              <a:off x="8022783" y="5373379"/>
              <a:ext cx="83200" cy="101210"/>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41" name="Google Shape;1241;p52"/>
            <p:cNvSpPr/>
            <p:nvPr/>
          </p:nvSpPr>
          <p:spPr>
            <a:xfrm>
              <a:off x="8256628" y="5596565"/>
              <a:ext cx="83200" cy="101150"/>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42" name="Google Shape;1242;p52"/>
            <p:cNvSpPr/>
            <p:nvPr/>
          </p:nvSpPr>
          <p:spPr>
            <a:xfrm>
              <a:off x="8713523" y="5596565"/>
              <a:ext cx="83200" cy="101150"/>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43" name="Google Shape;1243;p52"/>
            <p:cNvSpPr/>
            <p:nvPr/>
          </p:nvSpPr>
          <p:spPr>
            <a:xfrm>
              <a:off x="9170417" y="5596565"/>
              <a:ext cx="83200" cy="101150"/>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44" name="Google Shape;1244;p52"/>
            <p:cNvSpPr/>
            <p:nvPr/>
          </p:nvSpPr>
          <p:spPr>
            <a:xfrm>
              <a:off x="9393529" y="5819678"/>
              <a:ext cx="83200" cy="101150"/>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45" name="Google Shape;1245;p52"/>
            <p:cNvSpPr/>
            <p:nvPr/>
          </p:nvSpPr>
          <p:spPr>
            <a:xfrm>
              <a:off x="8936635" y="5819678"/>
              <a:ext cx="83200" cy="101150"/>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46" name="Google Shape;1246;p52"/>
            <p:cNvSpPr/>
            <p:nvPr/>
          </p:nvSpPr>
          <p:spPr>
            <a:xfrm>
              <a:off x="8479740" y="5819678"/>
              <a:ext cx="83200" cy="101150"/>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47" name="Google Shape;1247;p52"/>
            <p:cNvSpPr/>
            <p:nvPr/>
          </p:nvSpPr>
          <p:spPr>
            <a:xfrm>
              <a:off x="8022783" y="5819678"/>
              <a:ext cx="83200" cy="101150"/>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48" name="Google Shape;1248;p52"/>
            <p:cNvSpPr/>
            <p:nvPr/>
          </p:nvSpPr>
          <p:spPr>
            <a:xfrm>
              <a:off x="8256628" y="6042791"/>
              <a:ext cx="83200" cy="101150"/>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49" name="Google Shape;1249;p52"/>
            <p:cNvSpPr/>
            <p:nvPr/>
          </p:nvSpPr>
          <p:spPr>
            <a:xfrm>
              <a:off x="8713523" y="6042791"/>
              <a:ext cx="83200" cy="101150"/>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50" name="Google Shape;1250;p52"/>
            <p:cNvSpPr/>
            <p:nvPr/>
          </p:nvSpPr>
          <p:spPr>
            <a:xfrm>
              <a:off x="9170417" y="6042791"/>
              <a:ext cx="83200" cy="101150"/>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51" name="Google Shape;1251;p52"/>
            <p:cNvSpPr/>
            <p:nvPr/>
          </p:nvSpPr>
          <p:spPr>
            <a:xfrm>
              <a:off x="9393529" y="6265904"/>
              <a:ext cx="83200" cy="101150"/>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52" name="Google Shape;1252;p52"/>
            <p:cNvSpPr/>
            <p:nvPr/>
          </p:nvSpPr>
          <p:spPr>
            <a:xfrm>
              <a:off x="8936635" y="6265904"/>
              <a:ext cx="83200" cy="101150"/>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53" name="Google Shape;1253;p52"/>
            <p:cNvSpPr/>
            <p:nvPr/>
          </p:nvSpPr>
          <p:spPr>
            <a:xfrm>
              <a:off x="8479740" y="6265904"/>
              <a:ext cx="83200" cy="101150"/>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54" name="Google Shape;1254;p52"/>
            <p:cNvSpPr/>
            <p:nvPr/>
          </p:nvSpPr>
          <p:spPr>
            <a:xfrm>
              <a:off x="8022783" y="6265904"/>
              <a:ext cx="83200" cy="101150"/>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55" name="Google Shape;1255;p52"/>
            <p:cNvSpPr/>
            <p:nvPr/>
          </p:nvSpPr>
          <p:spPr>
            <a:xfrm>
              <a:off x="8256628" y="6489032"/>
              <a:ext cx="83200" cy="101210"/>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56" name="Google Shape;1256;p52"/>
            <p:cNvSpPr/>
            <p:nvPr/>
          </p:nvSpPr>
          <p:spPr>
            <a:xfrm>
              <a:off x="8713523" y="6489032"/>
              <a:ext cx="83200" cy="101210"/>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57" name="Google Shape;1257;p52"/>
            <p:cNvSpPr/>
            <p:nvPr/>
          </p:nvSpPr>
          <p:spPr>
            <a:xfrm>
              <a:off x="9170417" y="6489032"/>
              <a:ext cx="83200" cy="101210"/>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58" name="Google Shape;1258;p52"/>
            <p:cNvSpPr/>
            <p:nvPr/>
          </p:nvSpPr>
          <p:spPr>
            <a:xfrm>
              <a:off x="9393529" y="6712225"/>
              <a:ext cx="83200" cy="101150"/>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59" name="Google Shape;1259;p52"/>
            <p:cNvSpPr/>
            <p:nvPr/>
          </p:nvSpPr>
          <p:spPr>
            <a:xfrm>
              <a:off x="8936635" y="6712225"/>
              <a:ext cx="83200" cy="101150"/>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60" name="Google Shape;1260;p52"/>
            <p:cNvSpPr/>
            <p:nvPr/>
          </p:nvSpPr>
          <p:spPr>
            <a:xfrm>
              <a:off x="8479740" y="6712225"/>
              <a:ext cx="83200" cy="101150"/>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61" name="Google Shape;1261;p52"/>
            <p:cNvSpPr/>
            <p:nvPr/>
          </p:nvSpPr>
          <p:spPr>
            <a:xfrm>
              <a:off x="8022783" y="6712225"/>
              <a:ext cx="83200" cy="101150"/>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62" name="Google Shape;1262;p52"/>
            <p:cNvSpPr/>
            <p:nvPr/>
          </p:nvSpPr>
          <p:spPr>
            <a:xfrm>
              <a:off x="8256628" y="2919119"/>
              <a:ext cx="83200" cy="101150"/>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63" name="Google Shape;1263;p52"/>
            <p:cNvSpPr/>
            <p:nvPr/>
          </p:nvSpPr>
          <p:spPr>
            <a:xfrm>
              <a:off x="8713523" y="2919119"/>
              <a:ext cx="83200" cy="101150"/>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64" name="Google Shape;1264;p52"/>
            <p:cNvSpPr/>
            <p:nvPr/>
          </p:nvSpPr>
          <p:spPr>
            <a:xfrm>
              <a:off x="9170417" y="2919119"/>
              <a:ext cx="83200" cy="101150"/>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65" name="Google Shape;1265;p52"/>
            <p:cNvSpPr/>
            <p:nvPr/>
          </p:nvSpPr>
          <p:spPr>
            <a:xfrm>
              <a:off x="9393529" y="3142232"/>
              <a:ext cx="83200" cy="101150"/>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66" name="Google Shape;1266;p52"/>
            <p:cNvSpPr/>
            <p:nvPr/>
          </p:nvSpPr>
          <p:spPr>
            <a:xfrm>
              <a:off x="8936635" y="3142232"/>
              <a:ext cx="83200" cy="101150"/>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67" name="Google Shape;1267;p52"/>
            <p:cNvSpPr/>
            <p:nvPr/>
          </p:nvSpPr>
          <p:spPr>
            <a:xfrm>
              <a:off x="8479740" y="3142232"/>
              <a:ext cx="83200" cy="101150"/>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68" name="Google Shape;1268;p52"/>
            <p:cNvSpPr/>
            <p:nvPr/>
          </p:nvSpPr>
          <p:spPr>
            <a:xfrm>
              <a:off x="8022783" y="3142232"/>
              <a:ext cx="83200" cy="101150"/>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69" name="Google Shape;1269;p52"/>
            <p:cNvSpPr/>
            <p:nvPr/>
          </p:nvSpPr>
          <p:spPr>
            <a:xfrm>
              <a:off x="12100277" y="2696006"/>
              <a:ext cx="83200" cy="101150"/>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70" name="Google Shape;1270;p52"/>
            <p:cNvSpPr/>
            <p:nvPr/>
          </p:nvSpPr>
          <p:spPr>
            <a:xfrm>
              <a:off x="11643382" y="2696006"/>
              <a:ext cx="83200" cy="101150"/>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71" name="Google Shape;1271;p52"/>
            <p:cNvSpPr/>
            <p:nvPr/>
          </p:nvSpPr>
          <p:spPr>
            <a:xfrm>
              <a:off x="11186488" y="2696006"/>
              <a:ext cx="83200" cy="101150"/>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72" name="Google Shape;1272;p52"/>
            <p:cNvSpPr/>
            <p:nvPr/>
          </p:nvSpPr>
          <p:spPr>
            <a:xfrm>
              <a:off x="10729593" y="2696006"/>
              <a:ext cx="83200" cy="101150"/>
            </a:xfrm>
            <a:custGeom>
              <a:rect b="b" l="l" r="r" t="t"/>
              <a:pathLst>
                <a:path extrusionOk="0" h="160496" w="184213">
                  <a:moveTo>
                    <a:pt x="0" y="0"/>
                  </a:moveTo>
                  <a:lnTo>
                    <a:pt x="184214"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73" name="Google Shape;1273;p52"/>
            <p:cNvSpPr/>
            <p:nvPr/>
          </p:nvSpPr>
          <p:spPr>
            <a:xfrm>
              <a:off x="10272699" y="2696006"/>
              <a:ext cx="83200" cy="101150"/>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74" name="Google Shape;1274;p52"/>
            <p:cNvSpPr/>
            <p:nvPr/>
          </p:nvSpPr>
          <p:spPr>
            <a:xfrm>
              <a:off x="9815803" y="2696006"/>
              <a:ext cx="83200" cy="101150"/>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75" name="Google Shape;1275;p52"/>
            <p:cNvSpPr/>
            <p:nvPr/>
          </p:nvSpPr>
          <p:spPr>
            <a:xfrm>
              <a:off x="9393529" y="2696006"/>
              <a:ext cx="83200" cy="101150"/>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76" name="Google Shape;1276;p52"/>
            <p:cNvSpPr/>
            <p:nvPr/>
          </p:nvSpPr>
          <p:spPr>
            <a:xfrm>
              <a:off x="8936635" y="2696006"/>
              <a:ext cx="83200" cy="101150"/>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77" name="Google Shape;1277;p52"/>
            <p:cNvSpPr/>
            <p:nvPr/>
          </p:nvSpPr>
          <p:spPr>
            <a:xfrm>
              <a:off x="8479740" y="2696006"/>
              <a:ext cx="83200" cy="101150"/>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78" name="Google Shape;1278;p52"/>
            <p:cNvSpPr/>
            <p:nvPr/>
          </p:nvSpPr>
          <p:spPr>
            <a:xfrm>
              <a:off x="8022783" y="2696006"/>
              <a:ext cx="83200" cy="101150"/>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sp>
        <p:nvSpPr>
          <p:cNvPr id="1279" name="Google Shape;1279;p52"/>
          <p:cNvSpPr/>
          <p:nvPr/>
        </p:nvSpPr>
        <p:spPr>
          <a:xfrm>
            <a:off x="5835938" y="4542761"/>
            <a:ext cx="82939" cy="519097"/>
          </a:xfrm>
          <a:prstGeom prst="rect">
            <a:avLst/>
          </a:prstGeom>
          <a:solidFill>
            <a:srgbClr val="D8D8D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280" name="Google Shape;1280;p52"/>
          <p:cNvSpPr/>
          <p:nvPr/>
        </p:nvSpPr>
        <p:spPr>
          <a:xfrm>
            <a:off x="-3704" y="0"/>
            <a:ext cx="9147704" cy="195486"/>
          </a:xfrm>
          <a:prstGeom prst="rect">
            <a:avLst/>
          </a:prstGeom>
          <a:solidFill>
            <a:srgbClr val="002060"/>
          </a:solidFill>
          <a:ln cap="flat" cmpd="sng" w="25400">
            <a:solidFill>
              <a:srgbClr val="00206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pic>
        <p:nvPicPr>
          <p:cNvPr descr="A picture containing symbol, font, logo, graphics&#10;&#10;Description automatically generated" id="1281" name="Google Shape;1281;p52"/>
          <p:cNvPicPr preferRelativeResize="0"/>
          <p:nvPr/>
        </p:nvPicPr>
        <p:blipFill rotWithShape="1">
          <a:blip r:embed="rId2">
            <a:alphaModFix/>
          </a:blip>
          <a:srcRect b="0" l="0" r="0" t="0"/>
          <a:stretch/>
        </p:blipFill>
        <p:spPr>
          <a:xfrm>
            <a:off x="8349589" y="440650"/>
            <a:ext cx="622897" cy="61523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282" name="Shape 1282"/>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spTree>
      <p:nvGrpSpPr>
        <p:cNvPr id="1283" name="Shape 1283"/>
        <p:cNvGrpSpPr/>
        <p:nvPr/>
      </p:nvGrpSpPr>
      <p:grpSpPr>
        <a:xfrm>
          <a:off x="0" y="0"/>
          <a:ext cx="0" cy="0"/>
          <a:chOff x="0" y="0"/>
          <a:chExt cx="0" cy="0"/>
        </a:xfrm>
      </p:grpSpPr>
      <p:sp>
        <p:nvSpPr>
          <p:cNvPr id="1284" name="Google Shape;1284;p54"/>
          <p:cNvSpPr txBox="1"/>
          <p:nvPr>
            <p:ph idx="1" type="body"/>
          </p:nvPr>
        </p:nvSpPr>
        <p:spPr>
          <a:xfrm rot="5400000">
            <a:off x="2701598" y="-1390579"/>
            <a:ext cx="3740804" cy="8229600"/>
          </a:xfrm>
          <a:prstGeom prst="rect">
            <a:avLst/>
          </a:prstGeom>
          <a:noFill/>
          <a:ln>
            <a:noFill/>
          </a:ln>
        </p:spPr>
        <p:txBody>
          <a:bodyPr anchorCtr="0" anchor="t" bIns="45700" lIns="0" spcFirstLastPara="1" rIns="0" wrap="square" tIns="45700">
            <a:normAutofit/>
          </a:bodyPr>
          <a:lstStyle>
            <a:lvl1pPr indent="-317500" lvl="0" marL="457200" algn="l">
              <a:lnSpc>
                <a:spcPct val="100000"/>
              </a:lnSpc>
              <a:spcBef>
                <a:spcPts val="300"/>
              </a:spcBef>
              <a:spcAft>
                <a:spcPts val="0"/>
              </a:spcAft>
              <a:buClr>
                <a:schemeClr val="dk1"/>
              </a:buClr>
              <a:buSzPts val="1400"/>
              <a:buChar char="•"/>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1285" name="Google Shape;1285;p54"/>
          <p:cNvSpPr txBox="1"/>
          <p:nvPr>
            <p:ph idx="10" type="dt"/>
          </p:nvPr>
        </p:nvSpPr>
        <p:spPr>
          <a:xfrm>
            <a:off x="6760567" y="4270177"/>
            <a:ext cx="2133600" cy="273844"/>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86" name="Google Shape;1286;p54"/>
          <p:cNvSpPr txBox="1"/>
          <p:nvPr>
            <p:ph idx="11" type="ftr"/>
          </p:nvPr>
        </p:nvSpPr>
        <p:spPr>
          <a:xfrm>
            <a:off x="3124200" y="4767263"/>
            <a:ext cx="2895600" cy="273844"/>
          </a:xfrm>
          <a:prstGeom prst="rect">
            <a:avLst/>
          </a:prstGeom>
          <a:noFill/>
          <a:ln>
            <a:noFill/>
          </a:ln>
        </p:spPr>
        <p:txBody>
          <a:bodyPr anchorCtr="0" anchor="ctr" bIns="45700" lIns="0" spcFirstLastPara="1" rIns="0" wrap="square" tIns="4570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87" name="Google Shape;1287;p54"/>
          <p:cNvSpPr txBox="1"/>
          <p:nvPr>
            <p:ph idx="12" type="sldNum"/>
          </p:nvPr>
        </p:nvSpPr>
        <p:spPr>
          <a:xfrm>
            <a:off x="6553200" y="4767263"/>
            <a:ext cx="2133600" cy="273844"/>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
        <p:nvSpPr>
          <p:cNvPr id="1288" name="Google Shape;1288;p54"/>
          <p:cNvSpPr/>
          <p:nvPr/>
        </p:nvSpPr>
        <p:spPr>
          <a:xfrm>
            <a:off x="381000" y="318045"/>
            <a:ext cx="9433048" cy="71538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70C0"/>
              </a:buClr>
              <a:buSzPts val="1800"/>
              <a:buFont typeface="Quattrocento Sans"/>
              <a:buNone/>
            </a:pPr>
            <a:r>
              <a:rPr b="1" i="0" lang="en" sz="1800" u="none" cap="none" strike="noStrike">
                <a:solidFill>
                  <a:srgbClr val="0070C0"/>
                </a:solidFill>
                <a:latin typeface="Quattrocento Sans"/>
                <a:ea typeface="Quattrocento Sans"/>
                <a:cs typeface="Quattrocento Sans"/>
                <a:sym typeface="Quattrocento Sans"/>
              </a:rPr>
              <a:t>ASSIGN WAREHOUSE PLANT ST LOCATION</a:t>
            </a:r>
            <a:endParaRPr b="0" i="0" sz="1800" u="none" cap="none" strike="noStrike">
              <a:solidFill>
                <a:srgbClr val="0070C0"/>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Quattrocento Sans"/>
              <a:ea typeface="Quattrocento Sans"/>
              <a:cs typeface="Quattrocento Sans"/>
              <a:sym typeface="Quattrocento Sans"/>
            </a:endParaRPr>
          </a:p>
        </p:txBody>
      </p:sp>
      <p:pic>
        <p:nvPicPr>
          <p:cNvPr id="1289" name="Google Shape;1289;p54"/>
          <p:cNvPicPr preferRelativeResize="0"/>
          <p:nvPr/>
        </p:nvPicPr>
        <p:blipFill rotWithShape="1">
          <a:blip r:embed="rId2">
            <a:alphaModFix/>
          </a:blip>
          <a:srcRect b="0" l="0" r="0" t="0"/>
          <a:stretch/>
        </p:blipFill>
        <p:spPr>
          <a:xfrm>
            <a:off x="436418" y="883261"/>
            <a:ext cx="6650182" cy="333733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te">
  <p:cSld name="Qute">
    <p:spTree>
      <p:nvGrpSpPr>
        <p:cNvPr id="306" name="Shape 306"/>
        <p:cNvGrpSpPr/>
        <p:nvPr/>
      </p:nvGrpSpPr>
      <p:grpSpPr>
        <a:xfrm>
          <a:off x="0" y="0"/>
          <a:ext cx="0" cy="0"/>
          <a:chOff x="0" y="0"/>
          <a:chExt cx="0" cy="0"/>
        </a:xfrm>
      </p:grpSpPr>
      <p:sp>
        <p:nvSpPr>
          <p:cNvPr id="307" name="Google Shape;307;p37"/>
          <p:cNvSpPr/>
          <p:nvPr/>
        </p:nvSpPr>
        <p:spPr>
          <a:xfrm flipH="1" rot="10800000">
            <a:off x="0" y="0"/>
            <a:ext cx="9144000" cy="2787774"/>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grpSp>
        <p:nvGrpSpPr>
          <p:cNvPr id="308" name="Google Shape;308;p37"/>
          <p:cNvGrpSpPr/>
          <p:nvPr/>
        </p:nvGrpSpPr>
        <p:grpSpPr>
          <a:xfrm>
            <a:off x="88334" y="0"/>
            <a:ext cx="2299334" cy="2702574"/>
            <a:chOff x="117748" y="0"/>
            <a:chExt cx="3064980" cy="3603431"/>
          </a:xfrm>
        </p:grpSpPr>
        <p:sp>
          <p:nvSpPr>
            <p:cNvPr id="309" name="Google Shape;309;p37"/>
            <p:cNvSpPr/>
            <p:nvPr/>
          </p:nvSpPr>
          <p:spPr>
            <a:xfrm rot="5400000">
              <a:off x="2615855" y="3028617"/>
              <a:ext cx="61934" cy="75296"/>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10" name="Google Shape;310;p37"/>
            <p:cNvSpPr/>
            <p:nvPr/>
          </p:nvSpPr>
          <p:spPr>
            <a:xfrm rot="5400000">
              <a:off x="2615855" y="3368731"/>
              <a:ext cx="61934" cy="75296"/>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11" name="Google Shape;311;p37"/>
            <p:cNvSpPr/>
            <p:nvPr/>
          </p:nvSpPr>
          <p:spPr>
            <a:xfrm rot="5400000">
              <a:off x="2449769" y="3534817"/>
              <a:ext cx="61934" cy="75296"/>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12" name="Google Shape;312;p37"/>
            <p:cNvSpPr/>
            <p:nvPr/>
          </p:nvSpPr>
          <p:spPr>
            <a:xfrm rot="5400000">
              <a:off x="2449769" y="3194702"/>
              <a:ext cx="61934" cy="75296"/>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13" name="Google Shape;313;p37"/>
            <p:cNvSpPr/>
            <p:nvPr/>
          </p:nvSpPr>
          <p:spPr>
            <a:xfrm rot="5400000">
              <a:off x="2283683" y="3028617"/>
              <a:ext cx="61934" cy="75296"/>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14" name="Google Shape;314;p37"/>
            <p:cNvSpPr/>
            <p:nvPr/>
          </p:nvSpPr>
          <p:spPr>
            <a:xfrm rot="5400000">
              <a:off x="2283683" y="3368731"/>
              <a:ext cx="61934" cy="75296"/>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15" name="Google Shape;315;p37"/>
            <p:cNvSpPr/>
            <p:nvPr/>
          </p:nvSpPr>
          <p:spPr>
            <a:xfrm rot="5400000">
              <a:off x="2117598" y="3534817"/>
              <a:ext cx="61934" cy="75296"/>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16" name="Google Shape;316;p37"/>
            <p:cNvSpPr/>
            <p:nvPr/>
          </p:nvSpPr>
          <p:spPr>
            <a:xfrm rot="5400000">
              <a:off x="2117598" y="3194702"/>
              <a:ext cx="61934" cy="75296"/>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17" name="Google Shape;317;p37"/>
            <p:cNvSpPr/>
            <p:nvPr/>
          </p:nvSpPr>
          <p:spPr>
            <a:xfrm rot="5400000">
              <a:off x="1951511" y="3028617"/>
              <a:ext cx="61934" cy="75296"/>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18" name="Google Shape;318;p37"/>
            <p:cNvSpPr/>
            <p:nvPr/>
          </p:nvSpPr>
          <p:spPr>
            <a:xfrm rot="5400000">
              <a:off x="1951511" y="3368731"/>
              <a:ext cx="61934" cy="75296"/>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19" name="Google Shape;319;p37"/>
            <p:cNvSpPr/>
            <p:nvPr/>
          </p:nvSpPr>
          <p:spPr>
            <a:xfrm rot="5400000">
              <a:off x="1785426" y="3534817"/>
              <a:ext cx="61934" cy="75296"/>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0" name="Google Shape;320;p37"/>
            <p:cNvSpPr/>
            <p:nvPr/>
          </p:nvSpPr>
          <p:spPr>
            <a:xfrm rot="5400000">
              <a:off x="1785426" y="3194702"/>
              <a:ext cx="61934" cy="75296"/>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1" name="Google Shape;321;p37"/>
            <p:cNvSpPr/>
            <p:nvPr/>
          </p:nvSpPr>
          <p:spPr>
            <a:xfrm rot="5400000">
              <a:off x="1619339" y="3028617"/>
              <a:ext cx="61934" cy="75296"/>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2" name="Google Shape;322;p37"/>
            <p:cNvSpPr/>
            <p:nvPr/>
          </p:nvSpPr>
          <p:spPr>
            <a:xfrm rot="5400000">
              <a:off x="1619339" y="3368731"/>
              <a:ext cx="61934" cy="75296"/>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3" name="Google Shape;323;p37"/>
            <p:cNvSpPr/>
            <p:nvPr/>
          </p:nvSpPr>
          <p:spPr>
            <a:xfrm rot="5400000">
              <a:off x="1453253" y="3534817"/>
              <a:ext cx="61934" cy="75296"/>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4" name="Google Shape;324;p37"/>
            <p:cNvSpPr/>
            <p:nvPr/>
          </p:nvSpPr>
          <p:spPr>
            <a:xfrm rot="5400000">
              <a:off x="1453253" y="3194702"/>
              <a:ext cx="61934" cy="75296"/>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5" name="Google Shape;325;p37"/>
            <p:cNvSpPr/>
            <p:nvPr/>
          </p:nvSpPr>
          <p:spPr>
            <a:xfrm rot="5400000">
              <a:off x="1287168" y="3028617"/>
              <a:ext cx="61934" cy="75296"/>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6" name="Google Shape;326;p37"/>
            <p:cNvSpPr/>
            <p:nvPr/>
          </p:nvSpPr>
          <p:spPr>
            <a:xfrm rot="5400000">
              <a:off x="1287168" y="3368731"/>
              <a:ext cx="61934" cy="75296"/>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7" name="Google Shape;327;p37"/>
            <p:cNvSpPr/>
            <p:nvPr/>
          </p:nvSpPr>
          <p:spPr>
            <a:xfrm rot="5400000">
              <a:off x="1121047" y="3534794"/>
              <a:ext cx="61934" cy="75341"/>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8" name="Google Shape;328;p37"/>
            <p:cNvSpPr/>
            <p:nvPr/>
          </p:nvSpPr>
          <p:spPr>
            <a:xfrm rot="5400000">
              <a:off x="1121047" y="3194679"/>
              <a:ext cx="61934" cy="75341"/>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9" name="Google Shape;329;p37"/>
            <p:cNvSpPr/>
            <p:nvPr/>
          </p:nvSpPr>
          <p:spPr>
            <a:xfrm rot="5400000">
              <a:off x="954930" y="3028617"/>
              <a:ext cx="61934" cy="75296"/>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30" name="Google Shape;330;p37"/>
            <p:cNvSpPr/>
            <p:nvPr/>
          </p:nvSpPr>
          <p:spPr>
            <a:xfrm rot="5400000">
              <a:off x="954930" y="3368731"/>
              <a:ext cx="61934" cy="75296"/>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31" name="Google Shape;331;p37"/>
            <p:cNvSpPr/>
            <p:nvPr/>
          </p:nvSpPr>
          <p:spPr>
            <a:xfrm rot="5400000">
              <a:off x="788844" y="3534817"/>
              <a:ext cx="61934" cy="75296"/>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32" name="Google Shape;332;p37"/>
            <p:cNvSpPr/>
            <p:nvPr/>
          </p:nvSpPr>
          <p:spPr>
            <a:xfrm rot="5400000">
              <a:off x="788844" y="3194702"/>
              <a:ext cx="61934" cy="75296"/>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33" name="Google Shape;333;p37"/>
            <p:cNvSpPr/>
            <p:nvPr/>
          </p:nvSpPr>
          <p:spPr>
            <a:xfrm rot="5400000">
              <a:off x="622758" y="3028617"/>
              <a:ext cx="61934" cy="75296"/>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34" name="Google Shape;334;p37"/>
            <p:cNvSpPr/>
            <p:nvPr/>
          </p:nvSpPr>
          <p:spPr>
            <a:xfrm rot="5400000">
              <a:off x="622758" y="3368731"/>
              <a:ext cx="61934" cy="75296"/>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35" name="Google Shape;335;p37"/>
            <p:cNvSpPr/>
            <p:nvPr/>
          </p:nvSpPr>
          <p:spPr>
            <a:xfrm rot="5400000">
              <a:off x="456672" y="3534817"/>
              <a:ext cx="61934" cy="75296"/>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36" name="Google Shape;336;p37"/>
            <p:cNvSpPr/>
            <p:nvPr/>
          </p:nvSpPr>
          <p:spPr>
            <a:xfrm rot="5400000">
              <a:off x="456672" y="3194702"/>
              <a:ext cx="61934" cy="75296"/>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37" name="Google Shape;337;p37"/>
            <p:cNvSpPr/>
            <p:nvPr/>
          </p:nvSpPr>
          <p:spPr>
            <a:xfrm rot="5400000">
              <a:off x="290552" y="3028594"/>
              <a:ext cx="61934" cy="75341"/>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38" name="Google Shape;338;p37"/>
            <p:cNvSpPr/>
            <p:nvPr/>
          </p:nvSpPr>
          <p:spPr>
            <a:xfrm rot="5400000">
              <a:off x="290552" y="3368708"/>
              <a:ext cx="61934" cy="75341"/>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39" name="Google Shape;339;p37"/>
            <p:cNvSpPr/>
            <p:nvPr/>
          </p:nvSpPr>
          <p:spPr>
            <a:xfrm rot="5400000">
              <a:off x="124429" y="3534817"/>
              <a:ext cx="61934" cy="75296"/>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40" name="Google Shape;340;p37"/>
            <p:cNvSpPr/>
            <p:nvPr/>
          </p:nvSpPr>
          <p:spPr>
            <a:xfrm rot="5400000">
              <a:off x="124429" y="3194702"/>
              <a:ext cx="61934" cy="75296"/>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41" name="Google Shape;341;p37"/>
            <p:cNvSpPr/>
            <p:nvPr/>
          </p:nvSpPr>
          <p:spPr>
            <a:xfrm rot="5400000">
              <a:off x="2948028" y="3028617"/>
              <a:ext cx="61934" cy="75296"/>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42" name="Google Shape;342;p37"/>
            <p:cNvSpPr/>
            <p:nvPr/>
          </p:nvSpPr>
          <p:spPr>
            <a:xfrm rot="5400000">
              <a:off x="2948028" y="3368731"/>
              <a:ext cx="61934" cy="75296"/>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43" name="Google Shape;343;p37"/>
            <p:cNvSpPr/>
            <p:nvPr/>
          </p:nvSpPr>
          <p:spPr>
            <a:xfrm rot="5400000">
              <a:off x="2781941" y="3534817"/>
              <a:ext cx="61934" cy="75296"/>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44" name="Google Shape;344;p37"/>
            <p:cNvSpPr/>
            <p:nvPr/>
          </p:nvSpPr>
          <p:spPr>
            <a:xfrm rot="5400000">
              <a:off x="2781941" y="3194702"/>
              <a:ext cx="61934" cy="75296"/>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45" name="Google Shape;345;p37"/>
            <p:cNvSpPr/>
            <p:nvPr/>
          </p:nvSpPr>
          <p:spPr>
            <a:xfrm rot="5400000">
              <a:off x="2615855" y="-6680"/>
              <a:ext cx="61934" cy="75296"/>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46" name="Google Shape;346;p37"/>
            <p:cNvSpPr/>
            <p:nvPr/>
          </p:nvSpPr>
          <p:spPr>
            <a:xfrm rot="5400000">
              <a:off x="2615855" y="333434"/>
              <a:ext cx="61934" cy="75296"/>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47" name="Google Shape;347;p37"/>
            <p:cNvSpPr/>
            <p:nvPr/>
          </p:nvSpPr>
          <p:spPr>
            <a:xfrm rot="5400000">
              <a:off x="2615855" y="673547"/>
              <a:ext cx="61934" cy="75296"/>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48" name="Google Shape;348;p37"/>
            <p:cNvSpPr/>
            <p:nvPr/>
          </p:nvSpPr>
          <p:spPr>
            <a:xfrm rot="5400000">
              <a:off x="2615855" y="1013660"/>
              <a:ext cx="61934" cy="75296"/>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49" name="Google Shape;349;p37"/>
            <p:cNvSpPr/>
            <p:nvPr/>
          </p:nvSpPr>
          <p:spPr>
            <a:xfrm rot="5400000">
              <a:off x="2615855" y="1353774"/>
              <a:ext cx="61934" cy="75296"/>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50" name="Google Shape;350;p37"/>
            <p:cNvSpPr/>
            <p:nvPr/>
          </p:nvSpPr>
          <p:spPr>
            <a:xfrm rot="5400000">
              <a:off x="2615841" y="1693910"/>
              <a:ext cx="61964" cy="75296"/>
            </a:xfrm>
            <a:custGeom>
              <a:rect b="b" l="l" r="r" t="t"/>
              <a:pathLst>
                <a:path extrusionOk="0" h="160496" w="184308">
                  <a:moveTo>
                    <a:pt x="184309"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51" name="Google Shape;351;p37"/>
            <p:cNvSpPr/>
            <p:nvPr/>
          </p:nvSpPr>
          <p:spPr>
            <a:xfrm rot="5400000">
              <a:off x="2615855" y="2034048"/>
              <a:ext cx="61934" cy="75296"/>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52" name="Google Shape;352;p37"/>
            <p:cNvSpPr/>
            <p:nvPr/>
          </p:nvSpPr>
          <p:spPr>
            <a:xfrm rot="5400000">
              <a:off x="2615855" y="2374162"/>
              <a:ext cx="61934" cy="75296"/>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53" name="Google Shape;353;p37"/>
            <p:cNvSpPr/>
            <p:nvPr/>
          </p:nvSpPr>
          <p:spPr>
            <a:xfrm rot="5400000">
              <a:off x="2615855" y="2714275"/>
              <a:ext cx="61934" cy="75296"/>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54" name="Google Shape;354;p37"/>
            <p:cNvSpPr/>
            <p:nvPr/>
          </p:nvSpPr>
          <p:spPr>
            <a:xfrm rot="5400000">
              <a:off x="2449769" y="2880360"/>
              <a:ext cx="61934" cy="75296"/>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55" name="Google Shape;355;p37"/>
            <p:cNvSpPr/>
            <p:nvPr/>
          </p:nvSpPr>
          <p:spPr>
            <a:xfrm rot="5400000">
              <a:off x="2449769" y="2540247"/>
              <a:ext cx="61934" cy="75296"/>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56" name="Google Shape;356;p37"/>
            <p:cNvSpPr/>
            <p:nvPr/>
          </p:nvSpPr>
          <p:spPr>
            <a:xfrm rot="5400000">
              <a:off x="2449769" y="2200133"/>
              <a:ext cx="61934" cy="75296"/>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57" name="Google Shape;357;p37"/>
            <p:cNvSpPr/>
            <p:nvPr/>
          </p:nvSpPr>
          <p:spPr>
            <a:xfrm rot="5400000">
              <a:off x="2449769" y="1859973"/>
              <a:ext cx="61934" cy="75296"/>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58" name="Google Shape;358;p37"/>
            <p:cNvSpPr/>
            <p:nvPr/>
          </p:nvSpPr>
          <p:spPr>
            <a:xfrm rot="5400000">
              <a:off x="2449769" y="1519859"/>
              <a:ext cx="61934" cy="75296"/>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59" name="Google Shape;359;p37"/>
            <p:cNvSpPr/>
            <p:nvPr/>
          </p:nvSpPr>
          <p:spPr>
            <a:xfrm rot="5400000">
              <a:off x="2449769" y="1179746"/>
              <a:ext cx="61934" cy="75296"/>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0" name="Google Shape;360;p37"/>
            <p:cNvSpPr/>
            <p:nvPr/>
          </p:nvSpPr>
          <p:spPr>
            <a:xfrm rot="5400000">
              <a:off x="2449769" y="839633"/>
              <a:ext cx="61934" cy="75296"/>
            </a:xfrm>
            <a:custGeom>
              <a:rect b="b" l="l" r="r" t="t"/>
              <a:pathLst>
                <a:path extrusionOk="0" h="160496" w="184213">
                  <a:moveTo>
                    <a:pt x="0" y="0"/>
                  </a:moveTo>
                  <a:lnTo>
                    <a:pt x="184214"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1" name="Google Shape;361;p37"/>
            <p:cNvSpPr/>
            <p:nvPr/>
          </p:nvSpPr>
          <p:spPr>
            <a:xfrm rot="5400000">
              <a:off x="2449769" y="499519"/>
              <a:ext cx="61934" cy="75296"/>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2" name="Google Shape;362;p37"/>
            <p:cNvSpPr/>
            <p:nvPr/>
          </p:nvSpPr>
          <p:spPr>
            <a:xfrm rot="5400000">
              <a:off x="2449769" y="159405"/>
              <a:ext cx="61934" cy="75296"/>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3" name="Google Shape;363;p37"/>
            <p:cNvSpPr/>
            <p:nvPr/>
          </p:nvSpPr>
          <p:spPr>
            <a:xfrm rot="5400000">
              <a:off x="2283683" y="-6680"/>
              <a:ext cx="61934" cy="75296"/>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4" name="Google Shape;364;p37"/>
            <p:cNvSpPr/>
            <p:nvPr/>
          </p:nvSpPr>
          <p:spPr>
            <a:xfrm rot="5400000">
              <a:off x="2283683" y="333434"/>
              <a:ext cx="61934" cy="75296"/>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5" name="Google Shape;365;p37"/>
            <p:cNvSpPr/>
            <p:nvPr/>
          </p:nvSpPr>
          <p:spPr>
            <a:xfrm rot="5400000">
              <a:off x="2283683" y="673547"/>
              <a:ext cx="61934" cy="75296"/>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6" name="Google Shape;366;p37"/>
            <p:cNvSpPr/>
            <p:nvPr/>
          </p:nvSpPr>
          <p:spPr>
            <a:xfrm rot="5400000">
              <a:off x="2283683" y="1013660"/>
              <a:ext cx="61934" cy="75296"/>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7" name="Google Shape;367;p37"/>
            <p:cNvSpPr/>
            <p:nvPr/>
          </p:nvSpPr>
          <p:spPr>
            <a:xfrm rot="5400000">
              <a:off x="2283683" y="1353774"/>
              <a:ext cx="61934" cy="75296"/>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8" name="Google Shape;368;p37"/>
            <p:cNvSpPr/>
            <p:nvPr/>
          </p:nvSpPr>
          <p:spPr>
            <a:xfrm rot="5400000">
              <a:off x="2283668" y="1693910"/>
              <a:ext cx="61964" cy="75296"/>
            </a:xfrm>
            <a:custGeom>
              <a:rect b="b" l="l" r="r" t="t"/>
              <a:pathLst>
                <a:path extrusionOk="0" h="160496" w="184308">
                  <a:moveTo>
                    <a:pt x="184309"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9" name="Google Shape;369;p37"/>
            <p:cNvSpPr/>
            <p:nvPr/>
          </p:nvSpPr>
          <p:spPr>
            <a:xfrm rot="5400000">
              <a:off x="2283683" y="2034048"/>
              <a:ext cx="61934" cy="75296"/>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0" name="Google Shape;370;p37"/>
            <p:cNvSpPr/>
            <p:nvPr/>
          </p:nvSpPr>
          <p:spPr>
            <a:xfrm rot="5400000">
              <a:off x="2283683" y="2374162"/>
              <a:ext cx="61934" cy="75296"/>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1" name="Google Shape;371;p37"/>
            <p:cNvSpPr/>
            <p:nvPr/>
          </p:nvSpPr>
          <p:spPr>
            <a:xfrm rot="5400000">
              <a:off x="2283683" y="2714275"/>
              <a:ext cx="61934" cy="75296"/>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2" name="Google Shape;372;p37"/>
            <p:cNvSpPr/>
            <p:nvPr/>
          </p:nvSpPr>
          <p:spPr>
            <a:xfrm rot="5400000">
              <a:off x="2117598" y="2880360"/>
              <a:ext cx="61934" cy="75296"/>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3" name="Google Shape;373;p37"/>
            <p:cNvSpPr/>
            <p:nvPr/>
          </p:nvSpPr>
          <p:spPr>
            <a:xfrm rot="5400000">
              <a:off x="2117598" y="2540247"/>
              <a:ext cx="61934" cy="75296"/>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4" name="Google Shape;374;p37"/>
            <p:cNvSpPr/>
            <p:nvPr/>
          </p:nvSpPr>
          <p:spPr>
            <a:xfrm rot="5400000">
              <a:off x="2117598" y="2200133"/>
              <a:ext cx="61934" cy="75296"/>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5" name="Google Shape;375;p37"/>
            <p:cNvSpPr/>
            <p:nvPr/>
          </p:nvSpPr>
          <p:spPr>
            <a:xfrm rot="5400000">
              <a:off x="2117598" y="1859973"/>
              <a:ext cx="61934" cy="75296"/>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6" name="Google Shape;376;p37"/>
            <p:cNvSpPr/>
            <p:nvPr/>
          </p:nvSpPr>
          <p:spPr>
            <a:xfrm rot="5400000">
              <a:off x="2117598" y="1519859"/>
              <a:ext cx="61934" cy="75296"/>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7" name="Google Shape;377;p37"/>
            <p:cNvSpPr/>
            <p:nvPr/>
          </p:nvSpPr>
          <p:spPr>
            <a:xfrm rot="5400000">
              <a:off x="2117598" y="1179746"/>
              <a:ext cx="61934" cy="75296"/>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8" name="Google Shape;378;p37"/>
            <p:cNvSpPr/>
            <p:nvPr/>
          </p:nvSpPr>
          <p:spPr>
            <a:xfrm rot="5400000">
              <a:off x="2117598" y="839633"/>
              <a:ext cx="61934" cy="75296"/>
            </a:xfrm>
            <a:custGeom>
              <a:rect b="b" l="l" r="r" t="t"/>
              <a:pathLst>
                <a:path extrusionOk="0" h="160496" w="184213">
                  <a:moveTo>
                    <a:pt x="0" y="0"/>
                  </a:moveTo>
                  <a:lnTo>
                    <a:pt x="184214"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9" name="Google Shape;379;p37"/>
            <p:cNvSpPr/>
            <p:nvPr/>
          </p:nvSpPr>
          <p:spPr>
            <a:xfrm rot="5400000">
              <a:off x="2117598" y="499519"/>
              <a:ext cx="61934" cy="75296"/>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0" name="Google Shape;380;p37"/>
            <p:cNvSpPr/>
            <p:nvPr/>
          </p:nvSpPr>
          <p:spPr>
            <a:xfrm rot="5400000">
              <a:off x="2117598" y="159405"/>
              <a:ext cx="61934" cy="75296"/>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1" name="Google Shape;381;p37"/>
            <p:cNvSpPr/>
            <p:nvPr/>
          </p:nvSpPr>
          <p:spPr>
            <a:xfrm rot="5400000">
              <a:off x="1951511" y="-6680"/>
              <a:ext cx="61934" cy="75296"/>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2" name="Google Shape;382;p37"/>
            <p:cNvSpPr/>
            <p:nvPr/>
          </p:nvSpPr>
          <p:spPr>
            <a:xfrm rot="5400000">
              <a:off x="1951511" y="333434"/>
              <a:ext cx="61934" cy="75296"/>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3" name="Google Shape;383;p37"/>
            <p:cNvSpPr/>
            <p:nvPr/>
          </p:nvSpPr>
          <p:spPr>
            <a:xfrm rot="5400000">
              <a:off x="1951511" y="673547"/>
              <a:ext cx="61934" cy="75296"/>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4" name="Google Shape;384;p37"/>
            <p:cNvSpPr/>
            <p:nvPr/>
          </p:nvSpPr>
          <p:spPr>
            <a:xfrm rot="5400000">
              <a:off x="1951511" y="1013660"/>
              <a:ext cx="61934" cy="75296"/>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5" name="Google Shape;385;p37"/>
            <p:cNvSpPr/>
            <p:nvPr/>
          </p:nvSpPr>
          <p:spPr>
            <a:xfrm rot="5400000">
              <a:off x="1951511" y="1353774"/>
              <a:ext cx="61934" cy="75296"/>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6" name="Google Shape;386;p37"/>
            <p:cNvSpPr/>
            <p:nvPr/>
          </p:nvSpPr>
          <p:spPr>
            <a:xfrm rot="5400000">
              <a:off x="1951496" y="1693910"/>
              <a:ext cx="61964" cy="75296"/>
            </a:xfrm>
            <a:custGeom>
              <a:rect b="b" l="l" r="r" t="t"/>
              <a:pathLst>
                <a:path extrusionOk="0" h="160496" w="184308">
                  <a:moveTo>
                    <a:pt x="184309"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7" name="Google Shape;387;p37"/>
            <p:cNvSpPr/>
            <p:nvPr/>
          </p:nvSpPr>
          <p:spPr>
            <a:xfrm rot="5400000">
              <a:off x="1951511" y="2034048"/>
              <a:ext cx="61934" cy="75296"/>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8" name="Google Shape;388;p37"/>
            <p:cNvSpPr/>
            <p:nvPr/>
          </p:nvSpPr>
          <p:spPr>
            <a:xfrm rot="5400000">
              <a:off x="1951511" y="2374162"/>
              <a:ext cx="61934" cy="75296"/>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9" name="Google Shape;389;p37"/>
            <p:cNvSpPr/>
            <p:nvPr/>
          </p:nvSpPr>
          <p:spPr>
            <a:xfrm rot="5400000">
              <a:off x="1951511" y="2714275"/>
              <a:ext cx="61934" cy="75296"/>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0" name="Google Shape;390;p37"/>
            <p:cNvSpPr/>
            <p:nvPr/>
          </p:nvSpPr>
          <p:spPr>
            <a:xfrm rot="5400000">
              <a:off x="1785426" y="2880360"/>
              <a:ext cx="61934" cy="75296"/>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1" name="Google Shape;391;p37"/>
            <p:cNvSpPr/>
            <p:nvPr/>
          </p:nvSpPr>
          <p:spPr>
            <a:xfrm rot="5400000">
              <a:off x="1785426" y="2540247"/>
              <a:ext cx="61934" cy="75296"/>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2" name="Google Shape;392;p37"/>
            <p:cNvSpPr/>
            <p:nvPr/>
          </p:nvSpPr>
          <p:spPr>
            <a:xfrm rot="5400000">
              <a:off x="1785426" y="2200133"/>
              <a:ext cx="61934" cy="75296"/>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3" name="Google Shape;393;p37"/>
            <p:cNvSpPr/>
            <p:nvPr/>
          </p:nvSpPr>
          <p:spPr>
            <a:xfrm rot="5400000">
              <a:off x="1785426" y="1859973"/>
              <a:ext cx="61934" cy="75296"/>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4" name="Google Shape;394;p37"/>
            <p:cNvSpPr/>
            <p:nvPr/>
          </p:nvSpPr>
          <p:spPr>
            <a:xfrm rot="5400000">
              <a:off x="1785426" y="1519859"/>
              <a:ext cx="61934" cy="75296"/>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5" name="Google Shape;395;p37"/>
            <p:cNvSpPr/>
            <p:nvPr/>
          </p:nvSpPr>
          <p:spPr>
            <a:xfrm rot="5400000">
              <a:off x="1785426" y="1179746"/>
              <a:ext cx="61934" cy="75296"/>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6" name="Google Shape;396;p37"/>
            <p:cNvSpPr/>
            <p:nvPr/>
          </p:nvSpPr>
          <p:spPr>
            <a:xfrm rot="5400000">
              <a:off x="1785426" y="839633"/>
              <a:ext cx="61934" cy="75296"/>
            </a:xfrm>
            <a:custGeom>
              <a:rect b="b" l="l" r="r" t="t"/>
              <a:pathLst>
                <a:path extrusionOk="0" h="160496" w="184213">
                  <a:moveTo>
                    <a:pt x="0" y="0"/>
                  </a:moveTo>
                  <a:lnTo>
                    <a:pt x="184214"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7" name="Google Shape;397;p37"/>
            <p:cNvSpPr/>
            <p:nvPr/>
          </p:nvSpPr>
          <p:spPr>
            <a:xfrm rot="5400000">
              <a:off x="1785426" y="499519"/>
              <a:ext cx="61934" cy="75296"/>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8" name="Google Shape;398;p37"/>
            <p:cNvSpPr/>
            <p:nvPr/>
          </p:nvSpPr>
          <p:spPr>
            <a:xfrm rot="5400000">
              <a:off x="1785426" y="159405"/>
              <a:ext cx="61934" cy="75296"/>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9" name="Google Shape;399;p37"/>
            <p:cNvSpPr/>
            <p:nvPr/>
          </p:nvSpPr>
          <p:spPr>
            <a:xfrm rot="5400000">
              <a:off x="1619339" y="-6680"/>
              <a:ext cx="61934" cy="75296"/>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0" name="Google Shape;400;p37"/>
            <p:cNvSpPr/>
            <p:nvPr/>
          </p:nvSpPr>
          <p:spPr>
            <a:xfrm rot="5400000">
              <a:off x="1619339" y="333434"/>
              <a:ext cx="61934" cy="75296"/>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1" name="Google Shape;401;p37"/>
            <p:cNvSpPr/>
            <p:nvPr/>
          </p:nvSpPr>
          <p:spPr>
            <a:xfrm rot="5400000">
              <a:off x="1619339" y="673547"/>
              <a:ext cx="61934" cy="75296"/>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2" name="Google Shape;402;p37"/>
            <p:cNvSpPr/>
            <p:nvPr/>
          </p:nvSpPr>
          <p:spPr>
            <a:xfrm rot="5400000">
              <a:off x="1619339" y="1013660"/>
              <a:ext cx="61934" cy="75296"/>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3" name="Google Shape;403;p37"/>
            <p:cNvSpPr/>
            <p:nvPr/>
          </p:nvSpPr>
          <p:spPr>
            <a:xfrm rot="5400000">
              <a:off x="1619339" y="1353774"/>
              <a:ext cx="61934" cy="75296"/>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4" name="Google Shape;404;p37"/>
            <p:cNvSpPr/>
            <p:nvPr/>
          </p:nvSpPr>
          <p:spPr>
            <a:xfrm rot="5400000">
              <a:off x="1619324" y="1693910"/>
              <a:ext cx="61964" cy="75296"/>
            </a:xfrm>
            <a:custGeom>
              <a:rect b="b" l="l" r="r" t="t"/>
              <a:pathLst>
                <a:path extrusionOk="0" h="160496" w="184308">
                  <a:moveTo>
                    <a:pt x="184309"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5" name="Google Shape;405;p37"/>
            <p:cNvSpPr/>
            <p:nvPr/>
          </p:nvSpPr>
          <p:spPr>
            <a:xfrm rot="5400000">
              <a:off x="1619339" y="2034048"/>
              <a:ext cx="61934" cy="75296"/>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6" name="Google Shape;406;p37"/>
            <p:cNvSpPr/>
            <p:nvPr/>
          </p:nvSpPr>
          <p:spPr>
            <a:xfrm rot="5400000">
              <a:off x="1619339" y="2374162"/>
              <a:ext cx="61934" cy="75296"/>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7" name="Google Shape;407;p37"/>
            <p:cNvSpPr/>
            <p:nvPr/>
          </p:nvSpPr>
          <p:spPr>
            <a:xfrm rot="5400000">
              <a:off x="1619339" y="2714275"/>
              <a:ext cx="61934" cy="75296"/>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8" name="Google Shape;408;p37"/>
            <p:cNvSpPr/>
            <p:nvPr/>
          </p:nvSpPr>
          <p:spPr>
            <a:xfrm rot="5400000">
              <a:off x="1453253" y="2880360"/>
              <a:ext cx="61934" cy="75296"/>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9" name="Google Shape;409;p37"/>
            <p:cNvSpPr/>
            <p:nvPr/>
          </p:nvSpPr>
          <p:spPr>
            <a:xfrm rot="5400000">
              <a:off x="1453253" y="2540247"/>
              <a:ext cx="61934" cy="75296"/>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10" name="Google Shape;410;p37"/>
            <p:cNvSpPr/>
            <p:nvPr/>
          </p:nvSpPr>
          <p:spPr>
            <a:xfrm rot="5400000">
              <a:off x="1453253" y="2200133"/>
              <a:ext cx="61934" cy="75296"/>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11" name="Google Shape;411;p37"/>
            <p:cNvSpPr/>
            <p:nvPr/>
          </p:nvSpPr>
          <p:spPr>
            <a:xfrm rot="5400000">
              <a:off x="1453253" y="1859973"/>
              <a:ext cx="61934" cy="75296"/>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12" name="Google Shape;412;p37"/>
            <p:cNvSpPr/>
            <p:nvPr/>
          </p:nvSpPr>
          <p:spPr>
            <a:xfrm rot="5400000">
              <a:off x="1453253" y="1519859"/>
              <a:ext cx="61934" cy="75296"/>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13" name="Google Shape;413;p37"/>
            <p:cNvSpPr/>
            <p:nvPr/>
          </p:nvSpPr>
          <p:spPr>
            <a:xfrm rot="5400000">
              <a:off x="1453253" y="1179746"/>
              <a:ext cx="61934" cy="75296"/>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14" name="Google Shape;414;p37"/>
            <p:cNvSpPr/>
            <p:nvPr/>
          </p:nvSpPr>
          <p:spPr>
            <a:xfrm rot="5400000">
              <a:off x="1453253" y="839633"/>
              <a:ext cx="61934" cy="75296"/>
            </a:xfrm>
            <a:custGeom>
              <a:rect b="b" l="l" r="r" t="t"/>
              <a:pathLst>
                <a:path extrusionOk="0" h="160496" w="184213">
                  <a:moveTo>
                    <a:pt x="0" y="0"/>
                  </a:moveTo>
                  <a:lnTo>
                    <a:pt x="184214"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15" name="Google Shape;415;p37"/>
            <p:cNvSpPr/>
            <p:nvPr/>
          </p:nvSpPr>
          <p:spPr>
            <a:xfrm rot="5400000">
              <a:off x="1453253" y="499519"/>
              <a:ext cx="61934" cy="75296"/>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16" name="Google Shape;416;p37"/>
            <p:cNvSpPr/>
            <p:nvPr/>
          </p:nvSpPr>
          <p:spPr>
            <a:xfrm rot="5400000">
              <a:off x="1453253" y="159405"/>
              <a:ext cx="61934" cy="75296"/>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17" name="Google Shape;417;p37"/>
            <p:cNvSpPr/>
            <p:nvPr/>
          </p:nvSpPr>
          <p:spPr>
            <a:xfrm rot="5400000">
              <a:off x="1287168" y="-6680"/>
              <a:ext cx="61934" cy="75296"/>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18" name="Google Shape;418;p37"/>
            <p:cNvSpPr/>
            <p:nvPr/>
          </p:nvSpPr>
          <p:spPr>
            <a:xfrm rot="5400000">
              <a:off x="1287168" y="333434"/>
              <a:ext cx="61934" cy="75296"/>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19" name="Google Shape;419;p37"/>
            <p:cNvSpPr/>
            <p:nvPr/>
          </p:nvSpPr>
          <p:spPr>
            <a:xfrm rot="5400000">
              <a:off x="1287168" y="673547"/>
              <a:ext cx="61934" cy="75296"/>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0" name="Google Shape;420;p37"/>
            <p:cNvSpPr/>
            <p:nvPr/>
          </p:nvSpPr>
          <p:spPr>
            <a:xfrm rot="5400000">
              <a:off x="1287168" y="1013660"/>
              <a:ext cx="61934" cy="75296"/>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1" name="Google Shape;421;p37"/>
            <p:cNvSpPr/>
            <p:nvPr/>
          </p:nvSpPr>
          <p:spPr>
            <a:xfrm rot="5400000">
              <a:off x="1287168" y="1353774"/>
              <a:ext cx="61934" cy="75296"/>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2" name="Google Shape;422;p37"/>
            <p:cNvSpPr/>
            <p:nvPr/>
          </p:nvSpPr>
          <p:spPr>
            <a:xfrm rot="5400000">
              <a:off x="1287153" y="1693910"/>
              <a:ext cx="61964" cy="75296"/>
            </a:xfrm>
            <a:custGeom>
              <a:rect b="b" l="l" r="r" t="t"/>
              <a:pathLst>
                <a:path extrusionOk="0" h="160496" w="184308">
                  <a:moveTo>
                    <a:pt x="184309"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3" name="Google Shape;423;p37"/>
            <p:cNvSpPr/>
            <p:nvPr/>
          </p:nvSpPr>
          <p:spPr>
            <a:xfrm rot="5400000">
              <a:off x="1287168" y="2034048"/>
              <a:ext cx="61934" cy="75296"/>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4" name="Google Shape;424;p37"/>
            <p:cNvSpPr/>
            <p:nvPr/>
          </p:nvSpPr>
          <p:spPr>
            <a:xfrm rot="5400000">
              <a:off x="1287168" y="2374162"/>
              <a:ext cx="61934" cy="75296"/>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5" name="Google Shape;425;p37"/>
            <p:cNvSpPr/>
            <p:nvPr/>
          </p:nvSpPr>
          <p:spPr>
            <a:xfrm rot="5400000">
              <a:off x="1287168" y="2714275"/>
              <a:ext cx="61934" cy="75296"/>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6" name="Google Shape;426;p37"/>
            <p:cNvSpPr/>
            <p:nvPr/>
          </p:nvSpPr>
          <p:spPr>
            <a:xfrm rot="5400000">
              <a:off x="1121047" y="2880338"/>
              <a:ext cx="61934" cy="75341"/>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7" name="Google Shape;427;p37"/>
            <p:cNvSpPr/>
            <p:nvPr/>
          </p:nvSpPr>
          <p:spPr>
            <a:xfrm rot="5400000">
              <a:off x="1121047" y="2540224"/>
              <a:ext cx="61934" cy="75341"/>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8" name="Google Shape;428;p37"/>
            <p:cNvSpPr/>
            <p:nvPr/>
          </p:nvSpPr>
          <p:spPr>
            <a:xfrm rot="5400000">
              <a:off x="1121047" y="2200111"/>
              <a:ext cx="61934" cy="75341"/>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9" name="Google Shape;429;p37"/>
            <p:cNvSpPr/>
            <p:nvPr/>
          </p:nvSpPr>
          <p:spPr>
            <a:xfrm rot="5400000">
              <a:off x="1121047" y="1859951"/>
              <a:ext cx="61934" cy="75341"/>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0" name="Google Shape;430;p37"/>
            <p:cNvSpPr/>
            <p:nvPr/>
          </p:nvSpPr>
          <p:spPr>
            <a:xfrm rot="5400000">
              <a:off x="1121047" y="1519837"/>
              <a:ext cx="61934" cy="75341"/>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1" name="Google Shape;431;p37"/>
            <p:cNvSpPr/>
            <p:nvPr/>
          </p:nvSpPr>
          <p:spPr>
            <a:xfrm rot="5400000">
              <a:off x="1121047" y="1179724"/>
              <a:ext cx="61934" cy="75341"/>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2" name="Google Shape;432;p37"/>
            <p:cNvSpPr/>
            <p:nvPr/>
          </p:nvSpPr>
          <p:spPr>
            <a:xfrm rot="5400000">
              <a:off x="1121047" y="839610"/>
              <a:ext cx="61934" cy="75341"/>
            </a:xfrm>
            <a:custGeom>
              <a:rect b="b" l="l" r="r" t="t"/>
              <a:pathLst>
                <a:path extrusionOk="0" h="160591" w="184213">
                  <a:moveTo>
                    <a:pt x="0" y="0"/>
                  </a:moveTo>
                  <a:lnTo>
                    <a:pt x="184214"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3" name="Google Shape;433;p37"/>
            <p:cNvSpPr/>
            <p:nvPr/>
          </p:nvSpPr>
          <p:spPr>
            <a:xfrm rot="5400000">
              <a:off x="1121047" y="499497"/>
              <a:ext cx="61934" cy="75341"/>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4" name="Google Shape;434;p37"/>
            <p:cNvSpPr/>
            <p:nvPr/>
          </p:nvSpPr>
          <p:spPr>
            <a:xfrm rot="5400000">
              <a:off x="1121047" y="159382"/>
              <a:ext cx="61934" cy="75341"/>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5" name="Google Shape;435;p37"/>
            <p:cNvSpPr/>
            <p:nvPr/>
          </p:nvSpPr>
          <p:spPr>
            <a:xfrm rot="5400000">
              <a:off x="954930" y="-6680"/>
              <a:ext cx="61934" cy="75296"/>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6" name="Google Shape;436;p37"/>
            <p:cNvSpPr/>
            <p:nvPr/>
          </p:nvSpPr>
          <p:spPr>
            <a:xfrm rot="5400000">
              <a:off x="954930" y="333434"/>
              <a:ext cx="61934" cy="75296"/>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7" name="Google Shape;437;p37"/>
            <p:cNvSpPr/>
            <p:nvPr/>
          </p:nvSpPr>
          <p:spPr>
            <a:xfrm rot="5400000">
              <a:off x="954930" y="673547"/>
              <a:ext cx="61934" cy="75296"/>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8" name="Google Shape;438;p37"/>
            <p:cNvSpPr/>
            <p:nvPr/>
          </p:nvSpPr>
          <p:spPr>
            <a:xfrm rot="5400000">
              <a:off x="954930" y="1013660"/>
              <a:ext cx="61934" cy="75296"/>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9" name="Google Shape;439;p37"/>
            <p:cNvSpPr/>
            <p:nvPr/>
          </p:nvSpPr>
          <p:spPr>
            <a:xfrm rot="5400000">
              <a:off x="954930" y="1353774"/>
              <a:ext cx="61934" cy="75296"/>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0" name="Google Shape;440;p37"/>
            <p:cNvSpPr/>
            <p:nvPr/>
          </p:nvSpPr>
          <p:spPr>
            <a:xfrm rot="5400000">
              <a:off x="954915" y="1693910"/>
              <a:ext cx="61964" cy="75296"/>
            </a:xfrm>
            <a:custGeom>
              <a:rect b="b" l="l" r="r" t="t"/>
              <a:pathLst>
                <a:path extrusionOk="0" h="160496" w="184308">
                  <a:moveTo>
                    <a:pt x="184309"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1" name="Google Shape;441;p37"/>
            <p:cNvSpPr/>
            <p:nvPr/>
          </p:nvSpPr>
          <p:spPr>
            <a:xfrm rot="5400000">
              <a:off x="954930" y="2034048"/>
              <a:ext cx="61934" cy="75296"/>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2" name="Google Shape;442;p37"/>
            <p:cNvSpPr/>
            <p:nvPr/>
          </p:nvSpPr>
          <p:spPr>
            <a:xfrm rot="5400000">
              <a:off x="954930" y="2374162"/>
              <a:ext cx="61934" cy="75296"/>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3" name="Google Shape;443;p37"/>
            <p:cNvSpPr/>
            <p:nvPr/>
          </p:nvSpPr>
          <p:spPr>
            <a:xfrm rot="5400000">
              <a:off x="954930" y="2714275"/>
              <a:ext cx="61934" cy="75296"/>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4" name="Google Shape;444;p37"/>
            <p:cNvSpPr/>
            <p:nvPr/>
          </p:nvSpPr>
          <p:spPr>
            <a:xfrm rot="5400000">
              <a:off x="788844" y="2880360"/>
              <a:ext cx="61934" cy="75296"/>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5" name="Google Shape;445;p37"/>
            <p:cNvSpPr/>
            <p:nvPr/>
          </p:nvSpPr>
          <p:spPr>
            <a:xfrm rot="5400000">
              <a:off x="788844" y="2540247"/>
              <a:ext cx="61934" cy="75296"/>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6" name="Google Shape;446;p37"/>
            <p:cNvSpPr/>
            <p:nvPr/>
          </p:nvSpPr>
          <p:spPr>
            <a:xfrm rot="5400000">
              <a:off x="788844" y="2200133"/>
              <a:ext cx="61934" cy="75296"/>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7" name="Google Shape;447;p37"/>
            <p:cNvSpPr/>
            <p:nvPr/>
          </p:nvSpPr>
          <p:spPr>
            <a:xfrm rot="5400000">
              <a:off x="788844" y="1859973"/>
              <a:ext cx="61934" cy="75296"/>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8" name="Google Shape;448;p37"/>
            <p:cNvSpPr/>
            <p:nvPr/>
          </p:nvSpPr>
          <p:spPr>
            <a:xfrm rot="5400000">
              <a:off x="788844" y="1519859"/>
              <a:ext cx="61934" cy="75296"/>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9" name="Google Shape;449;p37"/>
            <p:cNvSpPr/>
            <p:nvPr/>
          </p:nvSpPr>
          <p:spPr>
            <a:xfrm rot="5400000">
              <a:off x="788844" y="1179746"/>
              <a:ext cx="61934" cy="75296"/>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50" name="Google Shape;450;p37"/>
            <p:cNvSpPr/>
            <p:nvPr/>
          </p:nvSpPr>
          <p:spPr>
            <a:xfrm rot="5400000">
              <a:off x="788844" y="839633"/>
              <a:ext cx="61934" cy="75296"/>
            </a:xfrm>
            <a:custGeom>
              <a:rect b="b" l="l" r="r" t="t"/>
              <a:pathLst>
                <a:path extrusionOk="0" h="160496" w="184213">
                  <a:moveTo>
                    <a:pt x="0" y="0"/>
                  </a:moveTo>
                  <a:lnTo>
                    <a:pt x="184214"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51" name="Google Shape;451;p37"/>
            <p:cNvSpPr/>
            <p:nvPr/>
          </p:nvSpPr>
          <p:spPr>
            <a:xfrm rot="5400000">
              <a:off x="788844" y="499519"/>
              <a:ext cx="61934" cy="75296"/>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52" name="Google Shape;452;p37"/>
            <p:cNvSpPr/>
            <p:nvPr/>
          </p:nvSpPr>
          <p:spPr>
            <a:xfrm rot="5400000">
              <a:off x="788844" y="159405"/>
              <a:ext cx="61934" cy="75296"/>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53" name="Google Shape;453;p37"/>
            <p:cNvSpPr/>
            <p:nvPr/>
          </p:nvSpPr>
          <p:spPr>
            <a:xfrm rot="5400000">
              <a:off x="622758" y="-6680"/>
              <a:ext cx="61934" cy="75296"/>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54" name="Google Shape;454;p37"/>
            <p:cNvSpPr/>
            <p:nvPr/>
          </p:nvSpPr>
          <p:spPr>
            <a:xfrm rot="5400000">
              <a:off x="622758" y="333434"/>
              <a:ext cx="61934" cy="75296"/>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55" name="Google Shape;455;p37"/>
            <p:cNvSpPr/>
            <p:nvPr/>
          </p:nvSpPr>
          <p:spPr>
            <a:xfrm rot="5400000">
              <a:off x="622758" y="673547"/>
              <a:ext cx="61934" cy="75296"/>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56" name="Google Shape;456;p37"/>
            <p:cNvSpPr/>
            <p:nvPr/>
          </p:nvSpPr>
          <p:spPr>
            <a:xfrm rot="5400000">
              <a:off x="622758" y="1013660"/>
              <a:ext cx="61934" cy="75296"/>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57" name="Google Shape;457;p37"/>
            <p:cNvSpPr/>
            <p:nvPr/>
          </p:nvSpPr>
          <p:spPr>
            <a:xfrm rot="5400000">
              <a:off x="622758" y="1353774"/>
              <a:ext cx="61934" cy="75296"/>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58" name="Google Shape;458;p37"/>
            <p:cNvSpPr/>
            <p:nvPr/>
          </p:nvSpPr>
          <p:spPr>
            <a:xfrm rot="5400000">
              <a:off x="622743" y="1693910"/>
              <a:ext cx="61964" cy="75296"/>
            </a:xfrm>
            <a:custGeom>
              <a:rect b="b" l="l" r="r" t="t"/>
              <a:pathLst>
                <a:path extrusionOk="0" h="160496" w="184308">
                  <a:moveTo>
                    <a:pt x="184309"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59" name="Google Shape;459;p37"/>
            <p:cNvSpPr/>
            <p:nvPr/>
          </p:nvSpPr>
          <p:spPr>
            <a:xfrm rot="5400000">
              <a:off x="622758" y="2034048"/>
              <a:ext cx="61934" cy="75296"/>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0" name="Google Shape;460;p37"/>
            <p:cNvSpPr/>
            <p:nvPr/>
          </p:nvSpPr>
          <p:spPr>
            <a:xfrm rot="5400000">
              <a:off x="622758" y="2374162"/>
              <a:ext cx="61934" cy="75296"/>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1" name="Google Shape;461;p37"/>
            <p:cNvSpPr/>
            <p:nvPr/>
          </p:nvSpPr>
          <p:spPr>
            <a:xfrm rot="5400000">
              <a:off x="622758" y="2714275"/>
              <a:ext cx="61934" cy="75296"/>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2" name="Google Shape;462;p37"/>
            <p:cNvSpPr/>
            <p:nvPr/>
          </p:nvSpPr>
          <p:spPr>
            <a:xfrm rot="5400000">
              <a:off x="456672" y="2880360"/>
              <a:ext cx="61934" cy="75296"/>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3" name="Google Shape;463;p37"/>
            <p:cNvSpPr/>
            <p:nvPr/>
          </p:nvSpPr>
          <p:spPr>
            <a:xfrm rot="5400000">
              <a:off x="456672" y="2540247"/>
              <a:ext cx="61934" cy="75296"/>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4" name="Google Shape;464;p37"/>
            <p:cNvSpPr/>
            <p:nvPr/>
          </p:nvSpPr>
          <p:spPr>
            <a:xfrm rot="5400000">
              <a:off x="456672" y="2200133"/>
              <a:ext cx="61934" cy="75296"/>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5" name="Google Shape;465;p37"/>
            <p:cNvSpPr/>
            <p:nvPr/>
          </p:nvSpPr>
          <p:spPr>
            <a:xfrm rot="5400000">
              <a:off x="456672" y="1859973"/>
              <a:ext cx="61934" cy="75296"/>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6" name="Google Shape;466;p37"/>
            <p:cNvSpPr/>
            <p:nvPr/>
          </p:nvSpPr>
          <p:spPr>
            <a:xfrm rot="5400000">
              <a:off x="456672" y="1519859"/>
              <a:ext cx="61934" cy="75296"/>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7" name="Google Shape;467;p37"/>
            <p:cNvSpPr/>
            <p:nvPr/>
          </p:nvSpPr>
          <p:spPr>
            <a:xfrm rot="5400000">
              <a:off x="456672" y="1179746"/>
              <a:ext cx="61934" cy="75296"/>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8" name="Google Shape;468;p37"/>
            <p:cNvSpPr/>
            <p:nvPr/>
          </p:nvSpPr>
          <p:spPr>
            <a:xfrm rot="5400000">
              <a:off x="456672" y="839633"/>
              <a:ext cx="61934" cy="75296"/>
            </a:xfrm>
            <a:custGeom>
              <a:rect b="b" l="l" r="r" t="t"/>
              <a:pathLst>
                <a:path extrusionOk="0" h="160496" w="184213">
                  <a:moveTo>
                    <a:pt x="0" y="0"/>
                  </a:moveTo>
                  <a:lnTo>
                    <a:pt x="184214"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9" name="Google Shape;469;p37"/>
            <p:cNvSpPr/>
            <p:nvPr/>
          </p:nvSpPr>
          <p:spPr>
            <a:xfrm rot="5400000">
              <a:off x="456672" y="499519"/>
              <a:ext cx="61934" cy="75296"/>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70" name="Google Shape;470;p37"/>
            <p:cNvSpPr/>
            <p:nvPr/>
          </p:nvSpPr>
          <p:spPr>
            <a:xfrm rot="5400000">
              <a:off x="456672" y="159405"/>
              <a:ext cx="61934" cy="75296"/>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71" name="Google Shape;471;p37"/>
            <p:cNvSpPr/>
            <p:nvPr/>
          </p:nvSpPr>
          <p:spPr>
            <a:xfrm rot="5400000">
              <a:off x="290552" y="-6703"/>
              <a:ext cx="61934" cy="75341"/>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72" name="Google Shape;472;p37"/>
            <p:cNvSpPr/>
            <p:nvPr/>
          </p:nvSpPr>
          <p:spPr>
            <a:xfrm rot="5400000">
              <a:off x="290552" y="333411"/>
              <a:ext cx="61934" cy="75341"/>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73" name="Google Shape;473;p37"/>
            <p:cNvSpPr/>
            <p:nvPr/>
          </p:nvSpPr>
          <p:spPr>
            <a:xfrm rot="5400000">
              <a:off x="290552" y="673524"/>
              <a:ext cx="61934" cy="75341"/>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74" name="Google Shape;474;p37"/>
            <p:cNvSpPr/>
            <p:nvPr/>
          </p:nvSpPr>
          <p:spPr>
            <a:xfrm rot="5400000">
              <a:off x="290552" y="1013638"/>
              <a:ext cx="61934" cy="75341"/>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75" name="Google Shape;475;p37"/>
            <p:cNvSpPr/>
            <p:nvPr/>
          </p:nvSpPr>
          <p:spPr>
            <a:xfrm rot="5400000">
              <a:off x="290552" y="1353752"/>
              <a:ext cx="61934" cy="75341"/>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76" name="Google Shape;476;p37"/>
            <p:cNvSpPr/>
            <p:nvPr/>
          </p:nvSpPr>
          <p:spPr>
            <a:xfrm rot="5400000">
              <a:off x="290537" y="1693888"/>
              <a:ext cx="61966" cy="75341"/>
            </a:xfrm>
            <a:custGeom>
              <a:rect b="b" l="l" r="r" t="t"/>
              <a:pathLst>
                <a:path extrusionOk="0" h="160591" w="184308">
                  <a:moveTo>
                    <a:pt x="184309"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77" name="Google Shape;477;p37"/>
            <p:cNvSpPr/>
            <p:nvPr/>
          </p:nvSpPr>
          <p:spPr>
            <a:xfrm rot="5400000">
              <a:off x="290552" y="2034025"/>
              <a:ext cx="61934" cy="75341"/>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78" name="Google Shape;478;p37"/>
            <p:cNvSpPr/>
            <p:nvPr/>
          </p:nvSpPr>
          <p:spPr>
            <a:xfrm rot="5400000">
              <a:off x="290552" y="2374139"/>
              <a:ext cx="61934" cy="75341"/>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79" name="Google Shape;479;p37"/>
            <p:cNvSpPr/>
            <p:nvPr/>
          </p:nvSpPr>
          <p:spPr>
            <a:xfrm rot="5400000">
              <a:off x="290552" y="2714252"/>
              <a:ext cx="61934" cy="75341"/>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0" name="Google Shape;480;p37"/>
            <p:cNvSpPr/>
            <p:nvPr/>
          </p:nvSpPr>
          <p:spPr>
            <a:xfrm rot="5400000">
              <a:off x="124429" y="2880360"/>
              <a:ext cx="61934" cy="75296"/>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1" name="Google Shape;481;p37"/>
            <p:cNvSpPr/>
            <p:nvPr/>
          </p:nvSpPr>
          <p:spPr>
            <a:xfrm rot="5400000">
              <a:off x="124429" y="2540247"/>
              <a:ext cx="61934" cy="75296"/>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2" name="Google Shape;482;p37"/>
            <p:cNvSpPr/>
            <p:nvPr/>
          </p:nvSpPr>
          <p:spPr>
            <a:xfrm rot="5400000">
              <a:off x="124429" y="2200133"/>
              <a:ext cx="61934" cy="75296"/>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3" name="Google Shape;483;p37"/>
            <p:cNvSpPr/>
            <p:nvPr/>
          </p:nvSpPr>
          <p:spPr>
            <a:xfrm rot="5400000">
              <a:off x="124429" y="1859973"/>
              <a:ext cx="61934" cy="75296"/>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4" name="Google Shape;484;p37"/>
            <p:cNvSpPr/>
            <p:nvPr/>
          </p:nvSpPr>
          <p:spPr>
            <a:xfrm rot="5400000">
              <a:off x="124429" y="1519859"/>
              <a:ext cx="61934" cy="75296"/>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5" name="Google Shape;485;p37"/>
            <p:cNvSpPr/>
            <p:nvPr/>
          </p:nvSpPr>
          <p:spPr>
            <a:xfrm rot="5400000">
              <a:off x="124429" y="1179746"/>
              <a:ext cx="61934" cy="75296"/>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6" name="Google Shape;486;p37"/>
            <p:cNvSpPr/>
            <p:nvPr/>
          </p:nvSpPr>
          <p:spPr>
            <a:xfrm rot="5400000">
              <a:off x="124429" y="839633"/>
              <a:ext cx="61934" cy="75296"/>
            </a:xfrm>
            <a:custGeom>
              <a:rect b="b" l="l" r="r" t="t"/>
              <a:pathLst>
                <a:path extrusionOk="0" h="160496" w="184213">
                  <a:moveTo>
                    <a:pt x="0" y="0"/>
                  </a:moveTo>
                  <a:lnTo>
                    <a:pt x="184214"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7" name="Google Shape;487;p37"/>
            <p:cNvSpPr/>
            <p:nvPr/>
          </p:nvSpPr>
          <p:spPr>
            <a:xfrm rot="5400000">
              <a:off x="124429" y="499519"/>
              <a:ext cx="61934" cy="75296"/>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8" name="Google Shape;488;p37"/>
            <p:cNvSpPr/>
            <p:nvPr/>
          </p:nvSpPr>
          <p:spPr>
            <a:xfrm rot="5400000">
              <a:off x="124429" y="159405"/>
              <a:ext cx="61934" cy="75296"/>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9" name="Google Shape;489;p37"/>
            <p:cNvSpPr/>
            <p:nvPr/>
          </p:nvSpPr>
          <p:spPr>
            <a:xfrm rot="5400000">
              <a:off x="2948028" y="-6680"/>
              <a:ext cx="61934" cy="75296"/>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90" name="Google Shape;490;p37"/>
            <p:cNvSpPr/>
            <p:nvPr/>
          </p:nvSpPr>
          <p:spPr>
            <a:xfrm rot="5400000">
              <a:off x="2948028" y="333434"/>
              <a:ext cx="61934" cy="75296"/>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91" name="Google Shape;491;p37"/>
            <p:cNvSpPr/>
            <p:nvPr/>
          </p:nvSpPr>
          <p:spPr>
            <a:xfrm rot="5400000">
              <a:off x="2948028" y="673547"/>
              <a:ext cx="61934" cy="75296"/>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92" name="Google Shape;492;p37"/>
            <p:cNvSpPr/>
            <p:nvPr/>
          </p:nvSpPr>
          <p:spPr>
            <a:xfrm rot="5400000">
              <a:off x="2948028" y="1013660"/>
              <a:ext cx="61934" cy="75296"/>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93" name="Google Shape;493;p37"/>
            <p:cNvSpPr/>
            <p:nvPr/>
          </p:nvSpPr>
          <p:spPr>
            <a:xfrm rot="5400000">
              <a:off x="2948028" y="1353774"/>
              <a:ext cx="61934" cy="75296"/>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94" name="Google Shape;494;p37"/>
            <p:cNvSpPr/>
            <p:nvPr/>
          </p:nvSpPr>
          <p:spPr>
            <a:xfrm rot="5400000">
              <a:off x="2948013" y="1693910"/>
              <a:ext cx="61964" cy="75296"/>
            </a:xfrm>
            <a:custGeom>
              <a:rect b="b" l="l" r="r" t="t"/>
              <a:pathLst>
                <a:path extrusionOk="0" h="160496" w="184308">
                  <a:moveTo>
                    <a:pt x="184309"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95" name="Google Shape;495;p37"/>
            <p:cNvSpPr/>
            <p:nvPr/>
          </p:nvSpPr>
          <p:spPr>
            <a:xfrm rot="5400000">
              <a:off x="2948028" y="2034048"/>
              <a:ext cx="61934" cy="75296"/>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96" name="Google Shape;496;p37"/>
            <p:cNvSpPr/>
            <p:nvPr/>
          </p:nvSpPr>
          <p:spPr>
            <a:xfrm rot="5400000">
              <a:off x="2948028" y="2374162"/>
              <a:ext cx="61934" cy="75296"/>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97" name="Google Shape;497;p37"/>
            <p:cNvSpPr/>
            <p:nvPr/>
          </p:nvSpPr>
          <p:spPr>
            <a:xfrm rot="5400000">
              <a:off x="2948028" y="2714275"/>
              <a:ext cx="61934" cy="75296"/>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98" name="Google Shape;498;p37"/>
            <p:cNvSpPr/>
            <p:nvPr/>
          </p:nvSpPr>
          <p:spPr>
            <a:xfrm rot="5400000">
              <a:off x="2781941" y="2880360"/>
              <a:ext cx="61934" cy="75296"/>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99" name="Google Shape;499;p37"/>
            <p:cNvSpPr/>
            <p:nvPr/>
          </p:nvSpPr>
          <p:spPr>
            <a:xfrm rot="5400000">
              <a:off x="2781941" y="2540247"/>
              <a:ext cx="61934" cy="75296"/>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00" name="Google Shape;500;p37"/>
            <p:cNvSpPr/>
            <p:nvPr/>
          </p:nvSpPr>
          <p:spPr>
            <a:xfrm rot="5400000">
              <a:off x="2781941" y="2200133"/>
              <a:ext cx="61934" cy="75296"/>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01" name="Google Shape;501;p37"/>
            <p:cNvSpPr/>
            <p:nvPr/>
          </p:nvSpPr>
          <p:spPr>
            <a:xfrm rot="5400000">
              <a:off x="2781941" y="1859973"/>
              <a:ext cx="61934" cy="75296"/>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02" name="Google Shape;502;p37"/>
            <p:cNvSpPr/>
            <p:nvPr/>
          </p:nvSpPr>
          <p:spPr>
            <a:xfrm rot="5400000">
              <a:off x="2781941" y="1519859"/>
              <a:ext cx="61934" cy="75296"/>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03" name="Google Shape;503;p37"/>
            <p:cNvSpPr/>
            <p:nvPr/>
          </p:nvSpPr>
          <p:spPr>
            <a:xfrm rot="5400000">
              <a:off x="2781941" y="1179746"/>
              <a:ext cx="61934" cy="75296"/>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04" name="Google Shape;504;p37"/>
            <p:cNvSpPr/>
            <p:nvPr/>
          </p:nvSpPr>
          <p:spPr>
            <a:xfrm rot="5400000">
              <a:off x="2781941" y="839633"/>
              <a:ext cx="61934" cy="75296"/>
            </a:xfrm>
            <a:custGeom>
              <a:rect b="b" l="l" r="r" t="t"/>
              <a:pathLst>
                <a:path extrusionOk="0" h="160496" w="184213">
                  <a:moveTo>
                    <a:pt x="0" y="0"/>
                  </a:moveTo>
                  <a:lnTo>
                    <a:pt x="184214"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05" name="Google Shape;505;p37"/>
            <p:cNvSpPr/>
            <p:nvPr/>
          </p:nvSpPr>
          <p:spPr>
            <a:xfrm rot="5400000">
              <a:off x="2781941" y="499519"/>
              <a:ext cx="61934" cy="75296"/>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06" name="Google Shape;506;p37"/>
            <p:cNvSpPr/>
            <p:nvPr/>
          </p:nvSpPr>
          <p:spPr>
            <a:xfrm rot="5400000">
              <a:off x="2781941" y="159405"/>
              <a:ext cx="61934" cy="75296"/>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07" name="Google Shape;507;p37"/>
            <p:cNvSpPr/>
            <p:nvPr/>
          </p:nvSpPr>
          <p:spPr>
            <a:xfrm rot="5400000">
              <a:off x="3114113" y="3534817"/>
              <a:ext cx="61934" cy="75296"/>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08" name="Google Shape;508;p37"/>
            <p:cNvSpPr/>
            <p:nvPr/>
          </p:nvSpPr>
          <p:spPr>
            <a:xfrm rot="5400000">
              <a:off x="3114113" y="3194702"/>
              <a:ext cx="61934" cy="75296"/>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09" name="Google Shape;509;p37"/>
            <p:cNvSpPr/>
            <p:nvPr/>
          </p:nvSpPr>
          <p:spPr>
            <a:xfrm rot="5400000">
              <a:off x="3114113" y="2880360"/>
              <a:ext cx="61934" cy="75296"/>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10" name="Google Shape;510;p37"/>
            <p:cNvSpPr/>
            <p:nvPr/>
          </p:nvSpPr>
          <p:spPr>
            <a:xfrm rot="5400000">
              <a:off x="3114113" y="2540247"/>
              <a:ext cx="61934" cy="75296"/>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11" name="Google Shape;511;p37"/>
            <p:cNvSpPr/>
            <p:nvPr/>
          </p:nvSpPr>
          <p:spPr>
            <a:xfrm rot="5400000">
              <a:off x="3114113" y="2200133"/>
              <a:ext cx="61934" cy="75296"/>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12" name="Google Shape;512;p37"/>
            <p:cNvSpPr/>
            <p:nvPr/>
          </p:nvSpPr>
          <p:spPr>
            <a:xfrm rot="5400000">
              <a:off x="3114113" y="1859973"/>
              <a:ext cx="61934" cy="75296"/>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13" name="Google Shape;513;p37"/>
            <p:cNvSpPr/>
            <p:nvPr/>
          </p:nvSpPr>
          <p:spPr>
            <a:xfrm rot="5400000">
              <a:off x="3114113" y="1519859"/>
              <a:ext cx="61934" cy="75296"/>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14" name="Google Shape;514;p37"/>
            <p:cNvSpPr/>
            <p:nvPr/>
          </p:nvSpPr>
          <p:spPr>
            <a:xfrm rot="5400000">
              <a:off x="3114113" y="1179746"/>
              <a:ext cx="61934" cy="75296"/>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15" name="Google Shape;515;p37"/>
            <p:cNvSpPr/>
            <p:nvPr/>
          </p:nvSpPr>
          <p:spPr>
            <a:xfrm rot="5400000">
              <a:off x="3114113" y="839633"/>
              <a:ext cx="61934" cy="75296"/>
            </a:xfrm>
            <a:custGeom>
              <a:rect b="b" l="l" r="r" t="t"/>
              <a:pathLst>
                <a:path extrusionOk="0" h="160496" w="184213">
                  <a:moveTo>
                    <a:pt x="0" y="0"/>
                  </a:moveTo>
                  <a:lnTo>
                    <a:pt x="184214"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16" name="Google Shape;516;p37"/>
            <p:cNvSpPr/>
            <p:nvPr/>
          </p:nvSpPr>
          <p:spPr>
            <a:xfrm rot="5400000">
              <a:off x="3114113" y="499519"/>
              <a:ext cx="61934" cy="75296"/>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17" name="Google Shape;517;p37"/>
            <p:cNvSpPr/>
            <p:nvPr/>
          </p:nvSpPr>
          <p:spPr>
            <a:xfrm rot="5400000">
              <a:off x="3114113" y="159405"/>
              <a:ext cx="61934" cy="75296"/>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sp>
        <p:nvSpPr>
          <p:cNvPr id="518" name="Google Shape;518;p37"/>
          <p:cNvSpPr txBox="1"/>
          <p:nvPr>
            <p:ph idx="12" type="sldNum"/>
          </p:nvPr>
        </p:nvSpPr>
        <p:spPr>
          <a:xfrm>
            <a:off x="8353404" y="4630341"/>
            <a:ext cx="565735" cy="317673"/>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
        <p:nvSpPr>
          <p:cNvPr id="519" name="Google Shape;519;p37"/>
          <p:cNvSpPr txBox="1"/>
          <p:nvPr>
            <p:ph idx="11" type="ftr"/>
          </p:nvPr>
        </p:nvSpPr>
        <p:spPr>
          <a:xfrm>
            <a:off x="466474" y="4667807"/>
            <a:ext cx="2895600" cy="273844"/>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20" name="Google Shape;520;p37"/>
          <p:cNvSpPr/>
          <p:nvPr>
            <p:ph idx="2" type="pic"/>
          </p:nvPr>
        </p:nvSpPr>
        <p:spPr>
          <a:xfrm>
            <a:off x="952655" y="789551"/>
            <a:ext cx="2322863" cy="3564396"/>
          </a:xfrm>
          <a:prstGeom prst="rect">
            <a:avLst/>
          </a:prstGeom>
          <a:noFill/>
          <a:ln>
            <a:noFill/>
          </a:ln>
        </p:spPr>
      </p:sp>
      <p:sp>
        <p:nvSpPr>
          <p:cNvPr id="521" name="Google Shape;521;p37"/>
          <p:cNvSpPr/>
          <p:nvPr/>
        </p:nvSpPr>
        <p:spPr>
          <a:xfrm>
            <a:off x="9061061" y="4542761"/>
            <a:ext cx="82939" cy="519097"/>
          </a:xfrm>
          <a:prstGeom prst="rect">
            <a:avLst/>
          </a:prstGeom>
          <a:solidFill>
            <a:srgbClr val="D8D8D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pic>
        <p:nvPicPr>
          <p:cNvPr descr="A picture containing symbol, font, logo, graphics&#10;&#10;Description automatically generated" id="522" name="Google Shape;522;p37"/>
          <p:cNvPicPr preferRelativeResize="0"/>
          <p:nvPr/>
        </p:nvPicPr>
        <p:blipFill rotWithShape="1">
          <a:blip r:embed="rId2">
            <a:alphaModFix/>
          </a:blip>
          <a:srcRect b="0" l="0" r="0" t="0"/>
          <a:stretch/>
        </p:blipFill>
        <p:spPr>
          <a:xfrm>
            <a:off x="8329489" y="139958"/>
            <a:ext cx="622897" cy="615239"/>
          </a:xfrm>
          <a:prstGeom prst="rect">
            <a:avLst/>
          </a:prstGeom>
          <a:noFill/>
          <a:ln>
            <a:noFill/>
          </a:ln>
        </p:spPr>
      </p:pic>
      <p:sp>
        <p:nvSpPr>
          <p:cNvPr id="523" name="Google Shape;523;p37"/>
          <p:cNvSpPr/>
          <p:nvPr/>
        </p:nvSpPr>
        <p:spPr>
          <a:xfrm>
            <a:off x="3291439" y="1613898"/>
            <a:ext cx="5860521" cy="685800"/>
          </a:xfrm>
          <a:prstGeom prst="rect">
            <a:avLst/>
          </a:prstGeom>
          <a:solidFill>
            <a:schemeClr val="accent1"/>
          </a:solidFill>
          <a:ln cap="flat" cmpd="sng" w="25400">
            <a:solidFill>
              <a:srgbClr val="99341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
  <p:cSld name="1_">
    <p:spTree>
      <p:nvGrpSpPr>
        <p:cNvPr id="1290" name="Shape 1290"/>
        <p:cNvGrpSpPr/>
        <p:nvPr/>
      </p:nvGrpSpPr>
      <p:grpSpPr>
        <a:xfrm>
          <a:off x="0" y="0"/>
          <a:ext cx="0" cy="0"/>
          <a:chOff x="0" y="0"/>
          <a:chExt cx="0" cy="0"/>
        </a:xfrm>
      </p:grpSpPr>
      <p:sp>
        <p:nvSpPr>
          <p:cNvPr id="1291" name="Google Shape;1291;p55"/>
          <p:cNvSpPr txBox="1"/>
          <p:nvPr>
            <p:ph idx="1" type="body"/>
          </p:nvPr>
        </p:nvSpPr>
        <p:spPr>
          <a:xfrm>
            <a:off x="-1628042" y="208360"/>
            <a:ext cx="844061" cy="685800"/>
          </a:xfrm>
          <a:prstGeom prst="rect">
            <a:avLst/>
          </a:prstGeom>
          <a:noFill/>
          <a:ln>
            <a:noFill/>
          </a:ln>
        </p:spPr>
        <p:txBody>
          <a:bodyPr anchorCtr="0" anchor="t" bIns="45700" lIns="0" spcFirstLastPara="1" rIns="0" wrap="square" tIns="45700">
            <a:normAutofit/>
          </a:bodyPr>
          <a:lstStyle>
            <a:lvl1pPr indent="-317500" lvl="0" marL="457200" algn="l">
              <a:lnSpc>
                <a:spcPct val="100000"/>
              </a:lnSpc>
              <a:spcBef>
                <a:spcPts val="300"/>
              </a:spcBef>
              <a:spcAft>
                <a:spcPts val="0"/>
              </a:spcAft>
              <a:buClr>
                <a:schemeClr val="dk1"/>
              </a:buClr>
              <a:buSzPts val="1400"/>
              <a:buChar char="•"/>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1292" name="Google Shape;1292;p55"/>
          <p:cNvSpPr txBox="1"/>
          <p:nvPr>
            <p:ph type="title"/>
          </p:nvPr>
        </p:nvSpPr>
        <p:spPr>
          <a:xfrm>
            <a:off x="464128" y="990706"/>
            <a:ext cx="8229600" cy="72540"/>
          </a:xfrm>
          <a:prstGeom prst="rect">
            <a:avLst/>
          </a:prstGeom>
          <a:noFill/>
          <a:ln>
            <a:noFill/>
          </a:ln>
        </p:spPr>
        <p:txBody>
          <a:bodyPr anchorCtr="0" anchor="ctr" bIns="45700" lIns="0" spcFirstLastPara="1" rIns="0" wrap="square" tIns="45700">
            <a:normAutofit/>
          </a:bodyPr>
          <a:lstStyle>
            <a:lvl1pPr lvl="0" algn="l">
              <a:lnSpc>
                <a:spcPct val="115000"/>
              </a:lnSpc>
              <a:spcBef>
                <a:spcPts val="0"/>
              </a:spcBef>
              <a:spcAft>
                <a:spcPts val="0"/>
              </a:spcAft>
              <a:buClr>
                <a:schemeClr val="dk1"/>
              </a:buClr>
              <a:buSzPts val="2700"/>
              <a:buFont typeface="Quattrocento Sans"/>
              <a:buNone/>
              <a:defRPr/>
            </a:lvl1pPr>
            <a:lvl2pPr lvl="1" algn="l">
              <a:lnSpc>
                <a:spcPct val="100000"/>
              </a:lnSpc>
              <a:spcBef>
                <a:spcPts val="100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93" name="Google Shape;1293;p55"/>
          <p:cNvSpPr txBox="1"/>
          <p:nvPr>
            <p:ph idx="10" type="dt"/>
          </p:nvPr>
        </p:nvSpPr>
        <p:spPr>
          <a:xfrm>
            <a:off x="6760567" y="4270177"/>
            <a:ext cx="2133600" cy="273844"/>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94" name="Google Shape;1294;p55"/>
          <p:cNvSpPr txBox="1"/>
          <p:nvPr>
            <p:ph idx="11" type="ftr"/>
          </p:nvPr>
        </p:nvSpPr>
        <p:spPr>
          <a:xfrm>
            <a:off x="3124200" y="4767263"/>
            <a:ext cx="2895600" cy="273844"/>
          </a:xfrm>
          <a:prstGeom prst="rect">
            <a:avLst/>
          </a:prstGeom>
          <a:noFill/>
          <a:ln>
            <a:noFill/>
          </a:ln>
        </p:spPr>
        <p:txBody>
          <a:bodyPr anchorCtr="0" anchor="ctr" bIns="45700" lIns="0" spcFirstLastPara="1" rIns="0" wrap="square" tIns="4570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95" name="Google Shape;1295;p55"/>
          <p:cNvSpPr txBox="1"/>
          <p:nvPr>
            <p:ph idx="12" type="sldNum"/>
          </p:nvPr>
        </p:nvSpPr>
        <p:spPr>
          <a:xfrm>
            <a:off x="6553200" y="4767263"/>
            <a:ext cx="2133600" cy="273844"/>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24" name="Shape 524"/>
        <p:cNvGrpSpPr/>
        <p:nvPr/>
      </p:nvGrpSpPr>
      <p:grpSpPr>
        <a:xfrm>
          <a:off x="0" y="0"/>
          <a:ext cx="0" cy="0"/>
          <a:chOff x="0" y="0"/>
          <a:chExt cx="0" cy="0"/>
        </a:xfrm>
      </p:grpSpPr>
      <p:sp>
        <p:nvSpPr>
          <p:cNvPr id="525" name="Google Shape;525;p38"/>
          <p:cNvSpPr txBox="1"/>
          <p:nvPr>
            <p:ph idx="12" type="sldNum"/>
          </p:nvPr>
        </p:nvSpPr>
        <p:spPr>
          <a:xfrm>
            <a:off x="8353404" y="4630341"/>
            <a:ext cx="565735" cy="317673"/>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
        <p:nvSpPr>
          <p:cNvPr id="526" name="Google Shape;526;p38"/>
          <p:cNvSpPr txBox="1"/>
          <p:nvPr>
            <p:ph idx="11" type="ftr"/>
          </p:nvPr>
        </p:nvSpPr>
        <p:spPr>
          <a:xfrm>
            <a:off x="466474" y="4667807"/>
            <a:ext cx="2895600" cy="273844"/>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27" name="Google Shape;527;p38"/>
          <p:cNvSpPr/>
          <p:nvPr/>
        </p:nvSpPr>
        <p:spPr>
          <a:xfrm>
            <a:off x="9061061" y="4542761"/>
            <a:ext cx="82939" cy="519097"/>
          </a:xfrm>
          <a:prstGeom prst="rect">
            <a:avLst/>
          </a:prstGeom>
          <a:solidFill>
            <a:srgbClr val="D8D8D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528" name="Google Shape;528;p38"/>
          <p:cNvSpPr/>
          <p:nvPr/>
        </p:nvSpPr>
        <p:spPr>
          <a:xfrm>
            <a:off x="-3704" y="0"/>
            <a:ext cx="9147704" cy="195486"/>
          </a:xfrm>
          <a:prstGeom prst="rect">
            <a:avLst/>
          </a:prstGeom>
          <a:solidFill>
            <a:srgbClr val="002060"/>
          </a:solidFill>
          <a:ln cap="flat" cmpd="sng" w="25400">
            <a:solidFill>
              <a:srgbClr val="00206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29" name="Shape 529"/>
        <p:cNvGrpSpPr/>
        <p:nvPr/>
      </p:nvGrpSpPr>
      <p:grpSpPr>
        <a:xfrm>
          <a:off x="0" y="0"/>
          <a:ext cx="0" cy="0"/>
          <a:chOff x="0" y="0"/>
          <a:chExt cx="0" cy="0"/>
        </a:xfrm>
      </p:grpSpPr>
      <p:sp>
        <p:nvSpPr>
          <p:cNvPr id="530" name="Google Shape;530;p39"/>
          <p:cNvSpPr txBox="1"/>
          <p:nvPr>
            <p:ph idx="1" type="body"/>
          </p:nvPr>
        </p:nvSpPr>
        <p:spPr>
          <a:xfrm>
            <a:off x="196374" y="897564"/>
            <a:ext cx="8229600" cy="3740804"/>
          </a:xfrm>
          <a:prstGeom prst="rect">
            <a:avLst/>
          </a:prstGeom>
          <a:noFill/>
          <a:ln>
            <a:noFill/>
          </a:ln>
        </p:spPr>
        <p:txBody>
          <a:bodyPr anchorCtr="0" anchor="t" bIns="45700" lIns="0" spcFirstLastPara="1" rIns="0" wrap="square" tIns="45700">
            <a:normAutofit/>
          </a:bodyPr>
          <a:lstStyle>
            <a:lvl1pPr indent="-317500" lvl="0" marL="457200" algn="l">
              <a:lnSpc>
                <a:spcPct val="100000"/>
              </a:lnSpc>
              <a:spcBef>
                <a:spcPts val="300"/>
              </a:spcBef>
              <a:spcAft>
                <a:spcPts val="0"/>
              </a:spcAft>
              <a:buClr>
                <a:schemeClr val="dk1"/>
              </a:buClr>
              <a:buSzPts val="1400"/>
              <a:buChar char="•"/>
              <a:defRPr sz="1400">
                <a:solidFill>
                  <a:schemeClr val="dk1"/>
                </a:solidFill>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531" name="Google Shape;531;p39"/>
          <p:cNvSpPr txBox="1"/>
          <p:nvPr>
            <p:ph idx="10" type="dt"/>
          </p:nvPr>
        </p:nvSpPr>
        <p:spPr>
          <a:xfrm>
            <a:off x="6814587" y="4270177"/>
            <a:ext cx="2133600" cy="273844"/>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32" name="Google Shape;532;p39"/>
          <p:cNvSpPr txBox="1"/>
          <p:nvPr>
            <p:ph idx="11" type="ftr"/>
          </p:nvPr>
        </p:nvSpPr>
        <p:spPr>
          <a:xfrm>
            <a:off x="3178220" y="4767263"/>
            <a:ext cx="2895600" cy="273844"/>
          </a:xfrm>
          <a:prstGeom prst="rect">
            <a:avLst/>
          </a:prstGeom>
          <a:noFill/>
          <a:ln>
            <a:noFill/>
          </a:ln>
        </p:spPr>
        <p:txBody>
          <a:bodyPr anchorCtr="0" anchor="ctr" bIns="45700" lIns="0" spcFirstLastPara="1" rIns="0" wrap="square" tIns="4570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33" name="Google Shape;533;p39"/>
          <p:cNvSpPr txBox="1"/>
          <p:nvPr>
            <p:ph idx="12" type="sldNum"/>
          </p:nvPr>
        </p:nvSpPr>
        <p:spPr>
          <a:xfrm>
            <a:off x="6607220" y="4767263"/>
            <a:ext cx="2133600" cy="273844"/>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4" name="Shape 534"/>
        <p:cNvGrpSpPr/>
        <p:nvPr/>
      </p:nvGrpSpPr>
      <p:grpSpPr>
        <a:xfrm>
          <a:off x="0" y="0"/>
          <a:ext cx="0" cy="0"/>
          <a:chOff x="0" y="0"/>
          <a:chExt cx="0" cy="0"/>
        </a:xfrm>
      </p:grpSpPr>
      <p:sp>
        <p:nvSpPr>
          <p:cNvPr id="535" name="Google Shape;535;p40"/>
          <p:cNvSpPr txBox="1"/>
          <p:nvPr>
            <p:ph type="title"/>
          </p:nvPr>
        </p:nvSpPr>
        <p:spPr>
          <a:xfrm>
            <a:off x="304414" y="249492"/>
            <a:ext cx="8229600" cy="533311"/>
          </a:xfrm>
          <a:prstGeom prst="rect">
            <a:avLst/>
          </a:prstGeom>
          <a:noFill/>
          <a:ln>
            <a:noFill/>
          </a:ln>
        </p:spPr>
        <p:txBody>
          <a:bodyPr anchorCtr="0" anchor="ctr" bIns="45700" lIns="0" spcFirstLastPara="1" rIns="0" wrap="square" tIns="45700">
            <a:noAutofit/>
          </a:bodyPr>
          <a:lstStyle>
            <a:lvl1pPr lvl="0" marR="0" algn="l">
              <a:lnSpc>
                <a:spcPct val="100000"/>
              </a:lnSpc>
              <a:spcBef>
                <a:spcPts val="0"/>
              </a:spcBef>
              <a:spcAft>
                <a:spcPts val="0"/>
              </a:spcAft>
              <a:buClr>
                <a:schemeClr val="dk1"/>
              </a:buClr>
              <a:buSzPts val="800"/>
              <a:buFont typeface="Quattrocento Sans"/>
              <a:buNone/>
              <a:defRPr sz="8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36" name="Google Shape;536;p40"/>
          <p:cNvSpPr txBox="1"/>
          <p:nvPr>
            <p:ph idx="10" type="dt"/>
          </p:nvPr>
        </p:nvSpPr>
        <p:spPr>
          <a:xfrm>
            <a:off x="6760567" y="4270177"/>
            <a:ext cx="2133600" cy="273844"/>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37" name="Google Shape;537;p40"/>
          <p:cNvSpPr txBox="1"/>
          <p:nvPr>
            <p:ph idx="11" type="ftr"/>
          </p:nvPr>
        </p:nvSpPr>
        <p:spPr>
          <a:xfrm>
            <a:off x="3124200" y="4767263"/>
            <a:ext cx="2895600" cy="273844"/>
          </a:xfrm>
          <a:prstGeom prst="rect">
            <a:avLst/>
          </a:prstGeom>
          <a:noFill/>
          <a:ln>
            <a:noFill/>
          </a:ln>
        </p:spPr>
        <p:txBody>
          <a:bodyPr anchorCtr="0" anchor="ctr" bIns="45700" lIns="0" spcFirstLastPara="1" rIns="0" wrap="square" tIns="4570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38" name="Google Shape;538;p40"/>
          <p:cNvSpPr txBox="1"/>
          <p:nvPr>
            <p:ph idx="12" type="sldNum"/>
          </p:nvPr>
        </p:nvSpPr>
        <p:spPr>
          <a:xfrm>
            <a:off x="6553200" y="4767263"/>
            <a:ext cx="2133600" cy="273844"/>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39" name="Shape 539"/>
        <p:cNvGrpSpPr/>
        <p:nvPr/>
      </p:nvGrpSpPr>
      <p:grpSpPr>
        <a:xfrm>
          <a:off x="0" y="0"/>
          <a:ext cx="0" cy="0"/>
          <a:chOff x="0" y="0"/>
          <a:chExt cx="0" cy="0"/>
        </a:xfrm>
      </p:grpSpPr>
      <p:sp>
        <p:nvSpPr>
          <p:cNvPr id="540" name="Google Shape;540;p41"/>
          <p:cNvSpPr txBox="1"/>
          <p:nvPr>
            <p:ph type="title"/>
          </p:nvPr>
        </p:nvSpPr>
        <p:spPr>
          <a:xfrm>
            <a:off x="311700" y="445025"/>
            <a:ext cx="8520600" cy="572700"/>
          </a:xfrm>
          <a:prstGeom prst="rect">
            <a:avLst/>
          </a:prstGeom>
          <a:noFill/>
          <a:ln>
            <a:noFill/>
          </a:ln>
        </p:spPr>
        <p:txBody>
          <a:bodyPr anchorCtr="0" anchor="ctr" bIns="45700" lIns="0" spcFirstLastPara="1" rIns="0" wrap="square" tIns="45700">
            <a:norm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41" name="Google Shape;541;p41"/>
          <p:cNvSpPr txBox="1"/>
          <p:nvPr>
            <p:ph idx="1" type="body"/>
          </p:nvPr>
        </p:nvSpPr>
        <p:spPr>
          <a:xfrm>
            <a:off x="311700" y="1152475"/>
            <a:ext cx="3999900" cy="3416400"/>
          </a:xfrm>
          <a:prstGeom prst="rect">
            <a:avLst/>
          </a:prstGeom>
          <a:noFill/>
          <a:ln>
            <a:noFill/>
          </a:ln>
        </p:spPr>
        <p:txBody>
          <a:bodyPr anchorCtr="0" anchor="t" bIns="45700" lIns="0" spcFirstLastPara="1" rIns="0" wrap="square" tIns="45700">
            <a:normAutofit/>
          </a:bodyPr>
          <a:lstStyle>
            <a:lvl1pPr indent="-317500" lvl="0" marL="457200" algn="l">
              <a:lnSpc>
                <a:spcPct val="100000"/>
              </a:lnSpc>
              <a:spcBef>
                <a:spcPts val="500"/>
              </a:spcBef>
              <a:spcAft>
                <a:spcPts val="0"/>
              </a:spcAft>
              <a:buSzPts val="1400"/>
              <a:buChar char="•"/>
              <a:defRPr sz="1400"/>
            </a:lvl1pPr>
            <a:lvl2pPr indent="-304800" lvl="1" marL="914400" algn="l">
              <a:lnSpc>
                <a:spcPct val="100000"/>
              </a:lnSpc>
              <a:spcBef>
                <a:spcPts val="500"/>
              </a:spcBef>
              <a:spcAft>
                <a:spcPts val="0"/>
              </a:spcAft>
              <a:buSzPts val="1200"/>
              <a:buChar char="–"/>
              <a:defRPr sz="1200"/>
            </a:lvl2pPr>
            <a:lvl3pPr indent="-304800" lvl="2" marL="1371600" algn="l">
              <a:lnSpc>
                <a:spcPct val="100000"/>
              </a:lnSpc>
              <a:spcBef>
                <a:spcPts val="400"/>
              </a:spcBef>
              <a:spcAft>
                <a:spcPts val="0"/>
              </a:spcAft>
              <a:buSzPts val="1200"/>
              <a:buChar char="•"/>
              <a:defRPr sz="1200"/>
            </a:lvl3pPr>
            <a:lvl4pPr indent="-304800" lvl="3" marL="1828800" algn="l">
              <a:lnSpc>
                <a:spcPct val="100000"/>
              </a:lnSpc>
              <a:spcBef>
                <a:spcPts val="300"/>
              </a:spcBef>
              <a:spcAft>
                <a:spcPts val="0"/>
              </a:spcAft>
              <a:buSzPts val="1200"/>
              <a:buChar char="–"/>
              <a:defRPr sz="1200"/>
            </a:lvl4pPr>
            <a:lvl5pPr indent="-304800" lvl="4" marL="2286000" algn="l">
              <a:lnSpc>
                <a:spcPct val="100000"/>
              </a:lnSpc>
              <a:spcBef>
                <a:spcPts val="300"/>
              </a:spcBef>
              <a:spcAft>
                <a:spcPts val="0"/>
              </a:spcAft>
              <a:buSzPts val="1200"/>
              <a:buChar char="»"/>
              <a:defRPr sz="1200"/>
            </a:lvl5pPr>
            <a:lvl6pPr indent="-304800" lvl="5" marL="2743200" algn="l">
              <a:lnSpc>
                <a:spcPct val="100000"/>
              </a:lnSpc>
              <a:spcBef>
                <a:spcPts val="400"/>
              </a:spcBef>
              <a:spcAft>
                <a:spcPts val="0"/>
              </a:spcAft>
              <a:buSzPts val="1200"/>
              <a:buChar char="•"/>
              <a:defRPr sz="1200"/>
            </a:lvl6pPr>
            <a:lvl7pPr indent="-304800" lvl="6" marL="3200400" algn="l">
              <a:lnSpc>
                <a:spcPct val="100000"/>
              </a:lnSpc>
              <a:spcBef>
                <a:spcPts val="400"/>
              </a:spcBef>
              <a:spcAft>
                <a:spcPts val="0"/>
              </a:spcAft>
              <a:buSzPts val="1200"/>
              <a:buChar char="•"/>
              <a:defRPr sz="1200"/>
            </a:lvl7pPr>
            <a:lvl8pPr indent="-304800" lvl="7" marL="3657600" algn="l">
              <a:lnSpc>
                <a:spcPct val="100000"/>
              </a:lnSpc>
              <a:spcBef>
                <a:spcPts val="400"/>
              </a:spcBef>
              <a:spcAft>
                <a:spcPts val="0"/>
              </a:spcAft>
              <a:buSzPts val="1200"/>
              <a:buChar char="•"/>
              <a:defRPr sz="1200"/>
            </a:lvl8pPr>
            <a:lvl9pPr indent="-304800" lvl="8" marL="4114800" algn="l">
              <a:lnSpc>
                <a:spcPct val="100000"/>
              </a:lnSpc>
              <a:spcBef>
                <a:spcPts val="400"/>
              </a:spcBef>
              <a:spcAft>
                <a:spcPts val="0"/>
              </a:spcAft>
              <a:buSzPts val="1200"/>
              <a:buChar char="•"/>
              <a:defRPr sz="1200"/>
            </a:lvl9pPr>
          </a:lstStyle>
          <a:p/>
        </p:txBody>
      </p:sp>
      <p:sp>
        <p:nvSpPr>
          <p:cNvPr id="542" name="Google Shape;542;p41"/>
          <p:cNvSpPr txBox="1"/>
          <p:nvPr>
            <p:ph idx="2" type="body"/>
          </p:nvPr>
        </p:nvSpPr>
        <p:spPr>
          <a:xfrm>
            <a:off x="4832400" y="1152475"/>
            <a:ext cx="3999900" cy="3416400"/>
          </a:xfrm>
          <a:prstGeom prst="rect">
            <a:avLst/>
          </a:prstGeom>
          <a:noFill/>
          <a:ln>
            <a:noFill/>
          </a:ln>
        </p:spPr>
        <p:txBody>
          <a:bodyPr anchorCtr="0" anchor="t" bIns="45700" lIns="0" spcFirstLastPara="1" rIns="0" wrap="square" tIns="45700">
            <a:normAutofit/>
          </a:bodyPr>
          <a:lstStyle>
            <a:lvl1pPr indent="-317500" lvl="0" marL="457200" algn="l">
              <a:lnSpc>
                <a:spcPct val="100000"/>
              </a:lnSpc>
              <a:spcBef>
                <a:spcPts val="500"/>
              </a:spcBef>
              <a:spcAft>
                <a:spcPts val="0"/>
              </a:spcAft>
              <a:buSzPts val="1400"/>
              <a:buChar char="•"/>
              <a:defRPr sz="1400"/>
            </a:lvl1pPr>
            <a:lvl2pPr indent="-304800" lvl="1" marL="914400" algn="l">
              <a:lnSpc>
                <a:spcPct val="100000"/>
              </a:lnSpc>
              <a:spcBef>
                <a:spcPts val="500"/>
              </a:spcBef>
              <a:spcAft>
                <a:spcPts val="0"/>
              </a:spcAft>
              <a:buSzPts val="1200"/>
              <a:buChar char="–"/>
              <a:defRPr sz="1200"/>
            </a:lvl2pPr>
            <a:lvl3pPr indent="-304800" lvl="2" marL="1371600" algn="l">
              <a:lnSpc>
                <a:spcPct val="100000"/>
              </a:lnSpc>
              <a:spcBef>
                <a:spcPts val="400"/>
              </a:spcBef>
              <a:spcAft>
                <a:spcPts val="0"/>
              </a:spcAft>
              <a:buSzPts val="1200"/>
              <a:buChar char="•"/>
              <a:defRPr sz="1200"/>
            </a:lvl3pPr>
            <a:lvl4pPr indent="-304800" lvl="3" marL="1828800" algn="l">
              <a:lnSpc>
                <a:spcPct val="100000"/>
              </a:lnSpc>
              <a:spcBef>
                <a:spcPts val="300"/>
              </a:spcBef>
              <a:spcAft>
                <a:spcPts val="0"/>
              </a:spcAft>
              <a:buSzPts val="1200"/>
              <a:buChar char="–"/>
              <a:defRPr sz="1200"/>
            </a:lvl4pPr>
            <a:lvl5pPr indent="-304800" lvl="4" marL="2286000" algn="l">
              <a:lnSpc>
                <a:spcPct val="100000"/>
              </a:lnSpc>
              <a:spcBef>
                <a:spcPts val="300"/>
              </a:spcBef>
              <a:spcAft>
                <a:spcPts val="0"/>
              </a:spcAft>
              <a:buSzPts val="1200"/>
              <a:buChar char="»"/>
              <a:defRPr sz="1200"/>
            </a:lvl5pPr>
            <a:lvl6pPr indent="-304800" lvl="5" marL="2743200" algn="l">
              <a:lnSpc>
                <a:spcPct val="100000"/>
              </a:lnSpc>
              <a:spcBef>
                <a:spcPts val="400"/>
              </a:spcBef>
              <a:spcAft>
                <a:spcPts val="0"/>
              </a:spcAft>
              <a:buSzPts val="1200"/>
              <a:buChar char="•"/>
              <a:defRPr sz="1200"/>
            </a:lvl6pPr>
            <a:lvl7pPr indent="-304800" lvl="6" marL="3200400" algn="l">
              <a:lnSpc>
                <a:spcPct val="100000"/>
              </a:lnSpc>
              <a:spcBef>
                <a:spcPts val="400"/>
              </a:spcBef>
              <a:spcAft>
                <a:spcPts val="0"/>
              </a:spcAft>
              <a:buSzPts val="1200"/>
              <a:buChar char="•"/>
              <a:defRPr sz="1200"/>
            </a:lvl7pPr>
            <a:lvl8pPr indent="-304800" lvl="7" marL="3657600" algn="l">
              <a:lnSpc>
                <a:spcPct val="100000"/>
              </a:lnSpc>
              <a:spcBef>
                <a:spcPts val="400"/>
              </a:spcBef>
              <a:spcAft>
                <a:spcPts val="0"/>
              </a:spcAft>
              <a:buSzPts val="1200"/>
              <a:buChar char="•"/>
              <a:defRPr sz="1200"/>
            </a:lvl8pPr>
            <a:lvl9pPr indent="-304800" lvl="8" marL="4114800" algn="l">
              <a:lnSpc>
                <a:spcPct val="100000"/>
              </a:lnSpc>
              <a:spcBef>
                <a:spcPts val="400"/>
              </a:spcBef>
              <a:spcAft>
                <a:spcPts val="0"/>
              </a:spcAft>
              <a:buSzPts val="1200"/>
              <a:buChar char="•"/>
              <a:defRPr sz="1200"/>
            </a:lvl9pPr>
          </a:lstStyle>
          <a:p/>
        </p:txBody>
      </p:sp>
      <p:sp>
        <p:nvSpPr>
          <p:cNvPr id="543" name="Google Shape;543;p41"/>
          <p:cNvSpPr txBox="1"/>
          <p:nvPr>
            <p:ph idx="12" type="sldNum"/>
          </p:nvPr>
        </p:nvSpPr>
        <p:spPr>
          <a:xfrm>
            <a:off x="8472458" y="4663217"/>
            <a:ext cx="548700" cy="393600"/>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44" name="Shape 544"/>
        <p:cNvGrpSpPr/>
        <p:nvPr/>
      </p:nvGrpSpPr>
      <p:grpSpPr>
        <a:xfrm>
          <a:off x="0" y="0"/>
          <a:ext cx="0" cy="0"/>
          <a:chOff x="0" y="0"/>
          <a:chExt cx="0" cy="0"/>
        </a:xfrm>
      </p:grpSpPr>
      <p:sp>
        <p:nvSpPr>
          <p:cNvPr id="545" name="Google Shape;545;p42"/>
          <p:cNvSpPr txBox="1"/>
          <p:nvPr>
            <p:ph type="title"/>
          </p:nvPr>
        </p:nvSpPr>
        <p:spPr>
          <a:xfrm>
            <a:off x="311700" y="445025"/>
            <a:ext cx="8520600" cy="572700"/>
          </a:xfrm>
          <a:prstGeom prst="rect">
            <a:avLst/>
          </a:prstGeom>
          <a:noFill/>
          <a:ln>
            <a:noFill/>
          </a:ln>
        </p:spPr>
        <p:txBody>
          <a:bodyPr anchorCtr="0" anchor="ctr" bIns="45700" lIns="0" spcFirstLastPara="1" rIns="0" wrap="square" tIns="45700">
            <a:norm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46" name="Google Shape;546;p42"/>
          <p:cNvSpPr txBox="1"/>
          <p:nvPr>
            <p:ph idx="1" type="body"/>
          </p:nvPr>
        </p:nvSpPr>
        <p:spPr>
          <a:xfrm>
            <a:off x="311700" y="1152475"/>
            <a:ext cx="8520600" cy="3416400"/>
          </a:xfrm>
          <a:prstGeom prst="rect">
            <a:avLst/>
          </a:prstGeom>
          <a:noFill/>
          <a:ln>
            <a:noFill/>
          </a:ln>
        </p:spPr>
        <p:txBody>
          <a:bodyPr anchorCtr="0" anchor="t" bIns="45700" lIns="0" spcFirstLastPara="1" rIns="0" wrap="square" tIns="45700">
            <a:normAutofit/>
          </a:bodyPr>
          <a:lstStyle>
            <a:lvl1pPr indent="-400050" lvl="0" marL="457200" algn="l">
              <a:lnSpc>
                <a:spcPct val="100000"/>
              </a:lnSpc>
              <a:spcBef>
                <a:spcPts val="500"/>
              </a:spcBef>
              <a:spcAft>
                <a:spcPts val="0"/>
              </a:spcAft>
              <a:buSzPts val="2700"/>
              <a:buChar char="•"/>
              <a:defRPr/>
            </a:lvl1pPr>
            <a:lvl2pPr indent="-381000" lvl="1" marL="914400" algn="l">
              <a:lnSpc>
                <a:spcPct val="100000"/>
              </a:lnSpc>
              <a:spcBef>
                <a:spcPts val="500"/>
              </a:spcBef>
              <a:spcAft>
                <a:spcPts val="0"/>
              </a:spcAft>
              <a:buSzPts val="2400"/>
              <a:buChar char="–"/>
              <a:defRPr/>
            </a:lvl2pPr>
            <a:lvl3pPr indent="-342900" lvl="2" marL="1371600" algn="l">
              <a:lnSpc>
                <a:spcPct val="100000"/>
              </a:lnSpc>
              <a:spcBef>
                <a:spcPts val="400"/>
              </a:spcBef>
              <a:spcAft>
                <a:spcPts val="0"/>
              </a:spcAft>
              <a:buSzPts val="1800"/>
              <a:buChar char="•"/>
              <a:defRPr/>
            </a:lvl3pPr>
            <a:lvl4pPr indent="-323850" lvl="3" marL="1828800" algn="l">
              <a:lnSpc>
                <a:spcPct val="100000"/>
              </a:lnSpc>
              <a:spcBef>
                <a:spcPts val="300"/>
              </a:spcBef>
              <a:spcAft>
                <a:spcPts val="0"/>
              </a:spcAft>
              <a:buSzPts val="1500"/>
              <a:buChar char="–"/>
              <a:defRPr/>
            </a:lvl4pPr>
            <a:lvl5pPr indent="-323850" lvl="4" marL="2286000" algn="l">
              <a:lnSpc>
                <a:spcPct val="100000"/>
              </a:lnSpc>
              <a:spcBef>
                <a:spcPts val="300"/>
              </a:spcBef>
              <a:spcAft>
                <a:spcPts val="0"/>
              </a:spcAft>
              <a:buSzPts val="15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547" name="Google Shape;547;p42"/>
          <p:cNvSpPr txBox="1"/>
          <p:nvPr>
            <p:ph idx="12" type="sldNum"/>
          </p:nvPr>
        </p:nvSpPr>
        <p:spPr>
          <a:xfrm>
            <a:off x="8472458" y="4663217"/>
            <a:ext cx="548700" cy="393600"/>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spTree>
      <p:nvGrpSpPr>
        <p:cNvPr id="548" name="Shape 548"/>
        <p:cNvGrpSpPr/>
        <p:nvPr/>
      </p:nvGrpSpPr>
      <p:grpSpPr>
        <a:xfrm>
          <a:off x="0" y="0"/>
          <a:ext cx="0" cy="0"/>
          <a:chOff x="0" y="0"/>
          <a:chExt cx="0" cy="0"/>
        </a:xfrm>
      </p:grpSpPr>
      <p:sp>
        <p:nvSpPr>
          <p:cNvPr id="549" name="Google Shape;549;p43"/>
          <p:cNvSpPr txBox="1"/>
          <p:nvPr>
            <p:ph idx="12" type="sldNum"/>
          </p:nvPr>
        </p:nvSpPr>
        <p:spPr>
          <a:xfrm>
            <a:off x="8353404" y="4630341"/>
            <a:ext cx="565735" cy="317673"/>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
        <p:nvSpPr>
          <p:cNvPr id="550" name="Google Shape;550;p43"/>
          <p:cNvSpPr txBox="1"/>
          <p:nvPr>
            <p:ph idx="11" type="ftr"/>
          </p:nvPr>
        </p:nvSpPr>
        <p:spPr>
          <a:xfrm>
            <a:off x="466474" y="4667807"/>
            <a:ext cx="2895600" cy="273844"/>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grpSp>
        <p:nvGrpSpPr>
          <p:cNvPr id="551" name="Google Shape;551;p43"/>
          <p:cNvGrpSpPr/>
          <p:nvPr/>
        </p:nvGrpSpPr>
        <p:grpSpPr>
          <a:xfrm rot="10800000">
            <a:off x="1222755" y="0"/>
            <a:ext cx="1776256" cy="3088027"/>
            <a:chOff x="9723323" y="2696006"/>
            <a:chExt cx="2367725" cy="4117369"/>
          </a:xfrm>
        </p:grpSpPr>
        <p:sp>
          <p:nvSpPr>
            <p:cNvPr id="552" name="Google Shape;552;p43"/>
            <p:cNvSpPr/>
            <p:nvPr/>
          </p:nvSpPr>
          <p:spPr>
            <a:xfrm>
              <a:off x="9723323" y="3365345"/>
              <a:ext cx="83200" cy="101150"/>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53" name="Google Shape;553;p43"/>
            <p:cNvSpPr/>
            <p:nvPr/>
          </p:nvSpPr>
          <p:spPr>
            <a:xfrm>
              <a:off x="10180218" y="3365345"/>
              <a:ext cx="83200" cy="101150"/>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54" name="Google Shape;554;p43"/>
            <p:cNvSpPr/>
            <p:nvPr/>
          </p:nvSpPr>
          <p:spPr>
            <a:xfrm>
              <a:off x="10637112" y="3365345"/>
              <a:ext cx="83200" cy="101150"/>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55" name="Google Shape;555;p43"/>
            <p:cNvSpPr/>
            <p:nvPr/>
          </p:nvSpPr>
          <p:spPr>
            <a:xfrm>
              <a:off x="11094007" y="3365345"/>
              <a:ext cx="83200" cy="101150"/>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56" name="Google Shape;556;p43"/>
            <p:cNvSpPr/>
            <p:nvPr/>
          </p:nvSpPr>
          <p:spPr>
            <a:xfrm>
              <a:off x="11550902" y="3365345"/>
              <a:ext cx="83200" cy="101150"/>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57" name="Google Shape;557;p43"/>
            <p:cNvSpPr/>
            <p:nvPr/>
          </p:nvSpPr>
          <p:spPr>
            <a:xfrm>
              <a:off x="12007807" y="3365345"/>
              <a:ext cx="83240" cy="101150"/>
            </a:xfrm>
            <a:custGeom>
              <a:rect b="b" l="l" r="r" t="t"/>
              <a:pathLst>
                <a:path extrusionOk="0" h="160496" w="184308">
                  <a:moveTo>
                    <a:pt x="184309"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58" name="Google Shape;558;p43"/>
            <p:cNvSpPr/>
            <p:nvPr/>
          </p:nvSpPr>
          <p:spPr>
            <a:xfrm>
              <a:off x="11774014" y="3588459"/>
              <a:ext cx="83200" cy="101150"/>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59" name="Google Shape;559;p43"/>
            <p:cNvSpPr/>
            <p:nvPr/>
          </p:nvSpPr>
          <p:spPr>
            <a:xfrm>
              <a:off x="11317120" y="3588459"/>
              <a:ext cx="83200" cy="101150"/>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60" name="Google Shape;560;p43"/>
            <p:cNvSpPr/>
            <p:nvPr/>
          </p:nvSpPr>
          <p:spPr>
            <a:xfrm>
              <a:off x="10860225" y="3588459"/>
              <a:ext cx="83200" cy="101150"/>
            </a:xfrm>
            <a:custGeom>
              <a:rect b="b" l="l" r="r" t="t"/>
              <a:pathLst>
                <a:path extrusionOk="0" h="160496" w="184213">
                  <a:moveTo>
                    <a:pt x="0" y="0"/>
                  </a:moveTo>
                  <a:lnTo>
                    <a:pt x="184214"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61" name="Google Shape;561;p43"/>
            <p:cNvSpPr/>
            <p:nvPr/>
          </p:nvSpPr>
          <p:spPr>
            <a:xfrm>
              <a:off x="10403331" y="3588459"/>
              <a:ext cx="83200" cy="101150"/>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62" name="Google Shape;562;p43"/>
            <p:cNvSpPr/>
            <p:nvPr/>
          </p:nvSpPr>
          <p:spPr>
            <a:xfrm>
              <a:off x="9946435" y="3588459"/>
              <a:ext cx="83200" cy="101150"/>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63" name="Google Shape;563;p43"/>
            <p:cNvSpPr/>
            <p:nvPr/>
          </p:nvSpPr>
          <p:spPr>
            <a:xfrm>
              <a:off x="9723323" y="3811572"/>
              <a:ext cx="83200" cy="101150"/>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64" name="Google Shape;564;p43"/>
            <p:cNvSpPr/>
            <p:nvPr/>
          </p:nvSpPr>
          <p:spPr>
            <a:xfrm>
              <a:off x="10180218" y="3811572"/>
              <a:ext cx="83200" cy="101150"/>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65" name="Google Shape;565;p43"/>
            <p:cNvSpPr/>
            <p:nvPr/>
          </p:nvSpPr>
          <p:spPr>
            <a:xfrm>
              <a:off x="10637112" y="3811572"/>
              <a:ext cx="83200" cy="101150"/>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66" name="Google Shape;566;p43"/>
            <p:cNvSpPr/>
            <p:nvPr/>
          </p:nvSpPr>
          <p:spPr>
            <a:xfrm>
              <a:off x="11094007" y="3811572"/>
              <a:ext cx="83200" cy="101150"/>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67" name="Google Shape;567;p43"/>
            <p:cNvSpPr/>
            <p:nvPr/>
          </p:nvSpPr>
          <p:spPr>
            <a:xfrm>
              <a:off x="11550902" y="3811572"/>
              <a:ext cx="83200" cy="101150"/>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68" name="Google Shape;568;p43"/>
            <p:cNvSpPr/>
            <p:nvPr/>
          </p:nvSpPr>
          <p:spPr>
            <a:xfrm>
              <a:off x="12007807" y="3811572"/>
              <a:ext cx="83240" cy="101150"/>
            </a:xfrm>
            <a:custGeom>
              <a:rect b="b" l="l" r="r" t="t"/>
              <a:pathLst>
                <a:path extrusionOk="0" h="160496" w="184308">
                  <a:moveTo>
                    <a:pt x="184309"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69" name="Google Shape;569;p43"/>
            <p:cNvSpPr/>
            <p:nvPr/>
          </p:nvSpPr>
          <p:spPr>
            <a:xfrm>
              <a:off x="11774014" y="4034684"/>
              <a:ext cx="83200" cy="101150"/>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70" name="Google Shape;570;p43"/>
            <p:cNvSpPr/>
            <p:nvPr/>
          </p:nvSpPr>
          <p:spPr>
            <a:xfrm>
              <a:off x="11317120" y="4034684"/>
              <a:ext cx="83200" cy="101150"/>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71" name="Google Shape;571;p43"/>
            <p:cNvSpPr/>
            <p:nvPr/>
          </p:nvSpPr>
          <p:spPr>
            <a:xfrm>
              <a:off x="10860225" y="4034684"/>
              <a:ext cx="83200" cy="101150"/>
            </a:xfrm>
            <a:custGeom>
              <a:rect b="b" l="l" r="r" t="t"/>
              <a:pathLst>
                <a:path extrusionOk="0" h="160496" w="184213">
                  <a:moveTo>
                    <a:pt x="0" y="0"/>
                  </a:moveTo>
                  <a:lnTo>
                    <a:pt x="184214"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72" name="Google Shape;572;p43"/>
            <p:cNvSpPr/>
            <p:nvPr/>
          </p:nvSpPr>
          <p:spPr>
            <a:xfrm>
              <a:off x="10403331" y="4034684"/>
              <a:ext cx="83200" cy="101150"/>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73" name="Google Shape;573;p43"/>
            <p:cNvSpPr/>
            <p:nvPr/>
          </p:nvSpPr>
          <p:spPr>
            <a:xfrm>
              <a:off x="9946435" y="4034684"/>
              <a:ext cx="83200" cy="101150"/>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74" name="Google Shape;574;p43"/>
            <p:cNvSpPr/>
            <p:nvPr/>
          </p:nvSpPr>
          <p:spPr>
            <a:xfrm>
              <a:off x="9723323" y="4257798"/>
              <a:ext cx="83200" cy="101150"/>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75" name="Google Shape;575;p43"/>
            <p:cNvSpPr/>
            <p:nvPr/>
          </p:nvSpPr>
          <p:spPr>
            <a:xfrm>
              <a:off x="10180218" y="4257798"/>
              <a:ext cx="83200" cy="101150"/>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76" name="Google Shape;576;p43"/>
            <p:cNvSpPr/>
            <p:nvPr/>
          </p:nvSpPr>
          <p:spPr>
            <a:xfrm>
              <a:off x="10637112" y="4257798"/>
              <a:ext cx="83200" cy="101150"/>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77" name="Google Shape;577;p43"/>
            <p:cNvSpPr/>
            <p:nvPr/>
          </p:nvSpPr>
          <p:spPr>
            <a:xfrm>
              <a:off x="11094007" y="4257798"/>
              <a:ext cx="83200" cy="101150"/>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78" name="Google Shape;578;p43"/>
            <p:cNvSpPr/>
            <p:nvPr/>
          </p:nvSpPr>
          <p:spPr>
            <a:xfrm>
              <a:off x="11550902" y="4257798"/>
              <a:ext cx="83200" cy="101150"/>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79" name="Google Shape;579;p43"/>
            <p:cNvSpPr/>
            <p:nvPr/>
          </p:nvSpPr>
          <p:spPr>
            <a:xfrm>
              <a:off x="12007807" y="4257798"/>
              <a:ext cx="83240" cy="101150"/>
            </a:xfrm>
            <a:custGeom>
              <a:rect b="b" l="l" r="r" t="t"/>
              <a:pathLst>
                <a:path extrusionOk="0" h="160496" w="184308">
                  <a:moveTo>
                    <a:pt x="184309"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80" name="Google Shape;580;p43"/>
            <p:cNvSpPr/>
            <p:nvPr/>
          </p:nvSpPr>
          <p:spPr>
            <a:xfrm>
              <a:off x="11774014" y="4480911"/>
              <a:ext cx="83200" cy="101150"/>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81" name="Google Shape;581;p43"/>
            <p:cNvSpPr/>
            <p:nvPr/>
          </p:nvSpPr>
          <p:spPr>
            <a:xfrm>
              <a:off x="11317120" y="4480911"/>
              <a:ext cx="83200" cy="101150"/>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82" name="Google Shape;582;p43"/>
            <p:cNvSpPr/>
            <p:nvPr/>
          </p:nvSpPr>
          <p:spPr>
            <a:xfrm>
              <a:off x="10860225" y="4480911"/>
              <a:ext cx="83200" cy="101150"/>
            </a:xfrm>
            <a:custGeom>
              <a:rect b="b" l="l" r="r" t="t"/>
              <a:pathLst>
                <a:path extrusionOk="0" h="160496" w="184213">
                  <a:moveTo>
                    <a:pt x="0" y="0"/>
                  </a:moveTo>
                  <a:lnTo>
                    <a:pt x="184214"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83" name="Google Shape;583;p43"/>
            <p:cNvSpPr/>
            <p:nvPr/>
          </p:nvSpPr>
          <p:spPr>
            <a:xfrm>
              <a:off x="10403331" y="4480911"/>
              <a:ext cx="83200" cy="101150"/>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84" name="Google Shape;584;p43"/>
            <p:cNvSpPr/>
            <p:nvPr/>
          </p:nvSpPr>
          <p:spPr>
            <a:xfrm>
              <a:off x="9946435" y="4480911"/>
              <a:ext cx="83200" cy="101150"/>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85" name="Google Shape;585;p43"/>
            <p:cNvSpPr/>
            <p:nvPr/>
          </p:nvSpPr>
          <p:spPr>
            <a:xfrm>
              <a:off x="9723323" y="4704024"/>
              <a:ext cx="83200" cy="101150"/>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86" name="Google Shape;586;p43"/>
            <p:cNvSpPr/>
            <p:nvPr/>
          </p:nvSpPr>
          <p:spPr>
            <a:xfrm>
              <a:off x="10180218" y="4704024"/>
              <a:ext cx="83200" cy="101150"/>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87" name="Google Shape;587;p43"/>
            <p:cNvSpPr/>
            <p:nvPr/>
          </p:nvSpPr>
          <p:spPr>
            <a:xfrm>
              <a:off x="10637112" y="4704024"/>
              <a:ext cx="83200" cy="101150"/>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88" name="Google Shape;588;p43"/>
            <p:cNvSpPr/>
            <p:nvPr/>
          </p:nvSpPr>
          <p:spPr>
            <a:xfrm>
              <a:off x="11094007" y="4704024"/>
              <a:ext cx="83200" cy="101150"/>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89" name="Google Shape;589;p43"/>
            <p:cNvSpPr/>
            <p:nvPr/>
          </p:nvSpPr>
          <p:spPr>
            <a:xfrm>
              <a:off x="11550902" y="4704024"/>
              <a:ext cx="83200" cy="101150"/>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90" name="Google Shape;590;p43"/>
            <p:cNvSpPr/>
            <p:nvPr/>
          </p:nvSpPr>
          <p:spPr>
            <a:xfrm>
              <a:off x="12007807" y="4704024"/>
              <a:ext cx="83240" cy="101150"/>
            </a:xfrm>
            <a:custGeom>
              <a:rect b="b" l="l" r="r" t="t"/>
              <a:pathLst>
                <a:path extrusionOk="0" h="160496" w="184308">
                  <a:moveTo>
                    <a:pt x="184309"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91" name="Google Shape;591;p43"/>
            <p:cNvSpPr/>
            <p:nvPr/>
          </p:nvSpPr>
          <p:spPr>
            <a:xfrm>
              <a:off x="11774014" y="4927137"/>
              <a:ext cx="83200" cy="101150"/>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92" name="Google Shape;592;p43"/>
            <p:cNvSpPr/>
            <p:nvPr/>
          </p:nvSpPr>
          <p:spPr>
            <a:xfrm>
              <a:off x="11317120" y="4927137"/>
              <a:ext cx="83200" cy="101150"/>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93" name="Google Shape;593;p43"/>
            <p:cNvSpPr/>
            <p:nvPr/>
          </p:nvSpPr>
          <p:spPr>
            <a:xfrm>
              <a:off x="10860225" y="4927137"/>
              <a:ext cx="83200" cy="101150"/>
            </a:xfrm>
            <a:custGeom>
              <a:rect b="b" l="l" r="r" t="t"/>
              <a:pathLst>
                <a:path extrusionOk="0" h="160496" w="184213">
                  <a:moveTo>
                    <a:pt x="0" y="0"/>
                  </a:moveTo>
                  <a:lnTo>
                    <a:pt x="184214"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94" name="Google Shape;594;p43"/>
            <p:cNvSpPr/>
            <p:nvPr/>
          </p:nvSpPr>
          <p:spPr>
            <a:xfrm>
              <a:off x="10403331" y="4927137"/>
              <a:ext cx="83200" cy="101150"/>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95" name="Google Shape;595;p43"/>
            <p:cNvSpPr/>
            <p:nvPr/>
          </p:nvSpPr>
          <p:spPr>
            <a:xfrm>
              <a:off x="9946435" y="4927137"/>
              <a:ext cx="83200" cy="101150"/>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96" name="Google Shape;596;p43"/>
            <p:cNvSpPr/>
            <p:nvPr/>
          </p:nvSpPr>
          <p:spPr>
            <a:xfrm>
              <a:off x="9723323" y="5150250"/>
              <a:ext cx="83200" cy="101150"/>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97" name="Google Shape;597;p43"/>
            <p:cNvSpPr/>
            <p:nvPr/>
          </p:nvSpPr>
          <p:spPr>
            <a:xfrm>
              <a:off x="10180218" y="5150250"/>
              <a:ext cx="83200" cy="101150"/>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98" name="Google Shape;598;p43"/>
            <p:cNvSpPr/>
            <p:nvPr/>
          </p:nvSpPr>
          <p:spPr>
            <a:xfrm>
              <a:off x="10637112" y="5150250"/>
              <a:ext cx="83200" cy="101150"/>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99" name="Google Shape;599;p43"/>
            <p:cNvSpPr/>
            <p:nvPr/>
          </p:nvSpPr>
          <p:spPr>
            <a:xfrm>
              <a:off x="11094007" y="5150250"/>
              <a:ext cx="83200" cy="101150"/>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00" name="Google Shape;600;p43"/>
            <p:cNvSpPr/>
            <p:nvPr/>
          </p:nvSpPr>
          <p:spPr>
            <a:xfrm>
              <a:off x="11550902" y="5150250"/>
              <a:ext cx="83200" cy="101150"/>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01" name="Google Shape;601;p43"/>
            <p:cNvSpPr/>
            <p:nvPr/>
          </p:nvSpPr>
          <p:spPr>
            <a:xfrm>
              <a:off x="12007807" y="5150250"/>
              <a:ext cx="83240" cy="101150"/>
            </a:xfrm>
            <a:custGeom>
              <a:rect b="b" l="l" r="r" t="t"/>
              <a:pathLst>
                <a:path extrusionOk="0" h="160496" w="184308">
                  <a:moveTo>
                    <a:pt x="184309"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02" name="Google Shape;602;p43"/>
            <p:cNvSpPr/>
            <p:nvPr/>
          </p:nvSpPr>
          <p:spPr>
            <a:xfrm>
              <a:off x="11774014" y="5373379"/>
              <a:ext cx="83200" cy="101210"/>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03" name="Google Shape;603;p43"/>
            <p:cNvSpPr/>
            <p:nvPr/>
          </p:nvSpPr>
          <p:spPr>
            <a:xfrm>
              <a:off x="11317120" y="5373379"/>
              <a:ext cx="83200" cy="101210"/>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04" name="Google Shape;604;p43"/>
            <p:cNvSpPr/>
            <p:nvPr/>
          </p:nvSpPr>
          <p:spPr>
            <a:xfrm>
              <a:off x="10860225" y="5373379"/>
              <a:ext cx="83200" cy="101210"/>
            </a:xfrm>
            <a:custGeom>
              <a:rect b="b" l="l" r="r" t="t"/>
              <a:pathLst>
                <a:path extrusionOk="0" h="160591" w="184213">
                  <a:moveTo>
                    <a:pt x="0" y="0"/>
                  </a:moveTo>
                  <a:lnTo>
                    <a:pt x="184214"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05" name="Google Shape;605;p43"/>
            <p:cNvSpPr/>
            <p:nvPr/>
          </p:nvSpPr>
          <p:spPr>
            <a:xfrm>
              <a:off x="10403331" y="5373379"/>
              <a:ext cx="83200" cy="101210"/>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06" name="Google Shape;606;p43"/>
            <p:cNvSpPr/>
            <p:nvPr/>
          </p:nvSpPr>
          <p:spPr>
            <a:xfrm>
              <a:off x="9946435" y="5373379"/>
              <a:ext cx="83200" cy="101210"/>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07" name="Google Shape;607;p43"/>
            <p:cNvSpPr/>
            <p:nvPr/>
          </p:nvSpPr>
          <p:spPr>
            <a:xfrm>
              <a:off x="9723323" y="5596565"/>
              <a:ext cx="83200" cy="101150"/>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08" name="Google Shape;608;p43"/>
            <p:cNvSpPr/>
            <p:nvPr/>
          </p:nvSpPr>
          <p:spPr>
            <a:xfrm>
              <a:off x="10180218" y="5596565"/>
              <a:ext cx="83200" cy="101150"/>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09" name="Google Shape;609;p43"/>
            <p:cNvSpPr/>
            <p:nvPr/>
          </p:nvSpPr>
          <p:spPr>
            <a:xfrm>
              <a:off x="10637112" y="5596565"/>
              <a:ext cx="83200" cy="101150"/>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10" name="Google Shape;610;p43"/>
            <p:cNvSpPr/>
            <p:nvPr/>
          </p:nvSpPr>
          <p:spPr>
            <a:xfrm>
              <a:off x="11094007" y="5596565"/>
              <a:ext cx="83200" cy="101150"/>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11" name="Google Shape;611;p43"/>
            <p:cNvSpPr/>
            <p:nvPr/>
          </p:nvSpPr>
          <p:spPr>
            <a:xfrm>
              <a:off x="11550902" y="5596565"/>
              <a:ext cx="83200" cy="101150"/>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12" name="Google Shape;612;p43"/>
            <p:cNvSpPr/>
            <p:nvPr/>
          </p:nvSpPr>
          <p:spPr>
            <a:xfrm>
              <a:off x="12007807" y="5596565"/>
              <a:ext cx="83240" cy="101150"/>
            </a:xfrm>
            <a:custGeom>
              <a:rect b="b" l="l" r="r" t="t"/>
              <a:pathLst>
                <a:path extrusionOk="0" h="160496" w="184308">
                  <a:moveTo>
                    <a:pt x="184309"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13" name="Google Shape;613;p43"/>
            <p:cNvSpPr/>
            <p:nvPr/>
          </p:nvSpPr>
          <p:spPr>
            <a:xfrm>
              <a:off x="11774014" y="5819678"/>
              <a:ext cx="83200" cy="101150"/>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14" name="Google Shape;614;p43"/>
            <p:cNvSpPr/>
            <p:nvPr/>
          </p:nvSpPr>
          <p:spPr>
            <a:xfrm>
              <a:off x="11317120" y="5819678"/>
              <a:ext cx="83200" cy="101150"/>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15" name="Google Shape;615;p43"/>
            <p:cNvSpPr/>
            <p:nvPr/>
          </p:nvSpPr>
          <p:spPr>
            <a:xfrm>
              <a:off x="10860225" y="5819678"/>
              <a:ext cx="83200" cy="101150"/>
            </a:xfrm>
            <a:custGeom>
              <a:rect b="b" l="l" r="r" t="t"/>
              <a:pathLst>
                <a:path extrusionOk="0" h="160496" w="184213">
                  <a:moveTo>
                    <a:pt x="0" y="0"/>
                  </a:moveTo>
                  <a:lnTo>
                    <a:pt x="184214"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16" name="Google Shape;616;p43"/>
            <p:cNvSpPr/>
            <p:nvPr/>
          </p:nvSpPr>
          <p:spPr>
            <a:xfrm>
              <a:off x="10403331" y="5819678"/>
              <a:ext cx="83200" cy="101150"/>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17" name="Google Shape;617;p43"/>
            <p:cNvSpPr/>
            <p:nvPr/>
          </p:nvSpPr>
          <p:spPr>
            <a:xfrm>
              <a:off x="9946435" y="5819678"/>
              <a:ext cx="83200" cy="101150"/>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18" name="Google Shape;618;p43"/>
            <p:cNvSpPr/>
            <p:nvPr/>
          </p:nvSpPr>
          <p:spPr>
            <a:xfrm>
              <a:off x="9723323" y="6042791"/>
              <a:ext cx="83200" cy="101150"/>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19" name="Google Shape;619;p43"/>
            <p:cNvSpPr/>
            <p:nvPr/>
          </p:nvSpPr>
          <p:spPr>
            <a:xfrm>
              <a:off x="10180218" y="6042791"/>
              <a:ext cx="83200" cy="101150"/>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20" name="Google Shape;620;p43"/>
            <p:cNvSpPr/>
            <p:nvPr/>
          </p:nvSpPr>
          <p:spPr>
            <a:xfrm>
              <a:off x="10637112" y="6042791"/>
              <a:ext cx="83200" cy="101150"/>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21" name="Google Shape;621;p43"/>
            <p:cNvSpPr/>
            <p:nvPr/>
          </p:nvSpPr>
          <p:spPr>
            <a:xfrm>
              <a:off x="11094007" y="6042791"/>
              <a:ext cx="83200" cy="101150"/>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22" name="Google Shape;622;p43"/>
            <p:cNvSpPr/>
            <p:nvPr/>
          </p:nvSpPr>
          <p:spPr>
            <a:xfrm>
              <a:off x="11550902" y="6042791"/>
              <a:ext cx="83200" cy="101150"/>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23" name="Google Shape;623;p43"/>
            <p:cNvSpPr/>
            <p:nvPr/>
          </p:nvSpPr>
          <p:spPr>
            <a:xfrm>
              <a:off x="12007807" y="6042791"/>
              <a:ext cx="83240" cy="101150"/>
            </a:xfrm>
            <a:custGeom>
              <a:rect b="b" l="l" r="r" t="t"/>
              <a:pathLst>
                <a:path extrusionOk="0" h="160496" w="184308">
                  <a:moveTo>
                    <a:pt x="184309"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24" name="Google Shape;624;p43"/>
            <p:cNvSpPr/>
            <p:nvPr/>
          </p:nvSpPr>
          <p:spPr>
            <a:xfrm>
              <a:off x="11774014" y="6265904"/>
              <a:ext cx="83200" cy="101150"/>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25" name="Google Shape;625;p43"/>
            <p:cNvSpPr/>
            <p:nvPr/>
          </p:nvSpPr>
          <p:spPr>
            <a:xfrm>
              <a:off x="11317120" y="6265904"/>
              <a:ext cx="83200" cy="101150"/>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26" name="Google Shape;626;p43"/>
            <p:cNvSpPr/>
            <p:nvPr/>
          </p:nvSpPr>
          <p:spPr>
            <a:xfrm>
              <a:off x="10860225" y="6265904"/>
              <a:ext cx="83200" cy="101150"/>
            </a:xfrm>
            <a:custGeom>
              <a:rect b="b" l="l" r="r" t="t"/>
              <a:pathLst>
                <a:path extrusionOk="0" h="160496" w="184213">
                  <a:moveTo>
                    <a:pt x="0" y="0"/>
                  </a:moveTo>
                  <a:lnTo>
                    <a:pt x="184214"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27" name="Google Shape;627;p43"/>
            <p:cNvSpPr/>
            <p:nvPr/>
          </p:nvSpPr>
          <p:spPr>
            <a:xfrm>
              <a:off x="10403331" y="6265904"/>
              <a:ext cx="83200" cy="101150"/>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28" name="Google Shape;628;p43"/>
            <p:cNvSpPr/>
            <p:nvPr/>
          </p:nvSpPr>
          <p:spPr>
            <a:xfrm>
              <a:off x="9946435" y="6265904"/>
              <a:ext cx="83200" cy="101150"/>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29" name="Google Shape;629;p43"/>
            <p:cNvSpPr/>
            <p:nvPr/>
          </p:nvSpPr>
          <p:spPr>
            <a:xfrm>
              <a:off x="9723323" y="6489032"/>
              <a:ext cx="83200" cy="101210"/>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30" name="Google Shape;630;p43"/>
            <p:cNvSpPr/>
            <p:nvPr/>
          </p:nvSpPr>
          <p:spPr>
            <a:xfrm>
              <a:off x="10180218" y="6489032"/>
              <a:ext cx="83200" cy="101210"/>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31" name="Google Shape;631;p43"/>
            <p:cNvSpPr/>
            <p:nvPr/>
          </p:nvSpPr>
          <p:spPr>
            <a:xfrm>
              <a:off x="10637112" y="6489032"/>
              <a:ext cx="83200" cy="101210"/>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32" name="Google Shape;632;p43"/>
            <p:cNvSpPr/>
            <p:nvPr/>
          </p:nvSpPr>
          <p:spPr>
            <a:xfrm>
              <a:off x="11094007" y="6489032"/>
              <a:ext cx="83200" cy="101210"/>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33" name="Google Shape;633;p43"/>
            <p:cNvSpPr/>
            <p:nvPr/>
          </p:nvSpPr>
          <p:spPr>
            <a:xfrm>
              <a:off x="11550902" y="6489032"/>
              <a:ext cx="83200" cy="101210"/>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34" name="Google Shape;634;p43"/>
            <p:cNvSpPr/>
            <p:nvPr/>
          </p:nvSpPr>
          <p:spPr>
            <a:xfrm>
              <a:off x="12007806" y="6489032"/>
              <a:ext cx="83242" cy="101210"/>
            </a:xfrm>
            <a:custGeom>
              <a:rect b="b" l="l" r="r" t="t"/>
              <a:pathLst>
                <a:path extrusionOk="0" h="160591" w="184308">
                  <a:moveTo>
                    <a:pt x="184309"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35" name="Google Shape;635;p43"/>
            <p:cNvSpPr/>
            <p:nvPr/>
          </p:nvSpPr>
          <p:spPr>
            <a:xfrm>
              <a:off x="11774014" y="6712225"/>
              <a:ext cx="83200" cy="101150"/>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36" name="Google Shape;636;p43"/>
            <p:cNvSpPr/>
            <p:nvPr/>
          </p:nvSpPr>
          <p:spPr>
            <a:xfrm>
              <a:off x="11317120" y="6712225"/>
              <a:ext cx="83200" cy="101150"/>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37" name="Google Shape;637;p43"/>
            <p:cNvSpPr/>
            <p:nvPr/>
          </p:nvSpPr>
          <p:spPr>
            <a:xfrm>
              <a:off x="10860225" y="6712225"/>
              <a:ext cx="83200" cy="101150"/>
            </a:xfrm>
            <a:custGeom>
              <a:rect b="b" l="l" r="r" t="t"/>
              <a:pathLst>
                <a:path extrusionOk="0" h="160496" w="184213">
                  <a:moveTo>
                    <a:pt x="0" y="0"/>
                  </a:moveTo>
                  <a:lnTo>
                    <a:pt x="184214"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38" name="Google Shape;638;p43"/>
            <p:cNvSpPr/>
            <p:nvPr/>
          </p:nvSpPr>
          <p:spPr>
            <a:xfrm>
              <a:off x="10403331" y="6712225"/>
              <a:ext cx="83200" cy="101150"/>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39" name="Google Shape;639;p43"/>
            <p:cNvSpPr/>
            <p:nvPr/>
          </p:nvSpPr>
          <p:spPr>
            <a:xfrm>
              <a:off x="9946435" y="6712225"/>
              <a:ext cx="83200" cy="101150"/>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40" name="Google Shape;640;p43"/>
            <p:cNvSpPr/>
            <p:nvPr/>
          </p:nvSpPr>
          <p:spPr>
            <a:xfrm>
              <a:off x="9723323" y="2919119"/>
              <a:ext cx="83200" cy="101150"/>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41" name="Google Shape;641;p43"/>
            <p:cNvSpPr/>
            <p:nvPr/>
          </p:nvSpPr>
          <p:spPr>
            <a:xfrm>
              <a:off x="10180218" y="2919119"/>
              <a:ext cx="83200" cy="101150"/>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42" name="Google Shape;642;p43"/>
            <p:cNvSpPr/>
            <p:nvPr/>
          </p:nvSpPr>
          <p:spPr>
            <a:xfrm>
              <a:off x="10637112" y="2919119"/>
              <a:ext cx="83200" cy="101150"/>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43" name="Google Shape;643;p43"/>
            <p:cNvSpPr/>
            <p:nvPr/>
          </p:nvSpPr>
          <p:spPr>
            <a:xfrm>
              <a:off x="11094007" y="2919119"/>
              <a:ext cx="83200" cy="101150"/>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44" name="Google Shape;644;p43"/>
            <p:cNvSpPr/>
            <p:nvPr/>
          </p:nvSpPr>
          <p:spPr>
            <a:xfrm>
              <a:off x="11550902" y="2919119"/>
              <a:ext cx="83200" cy="101150"/>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45" name="Google Shape;645;p43"/>
            <p:cNvSpPr/>
            <p:nvPr/>
          </p:nvSpPr>
          <p:spPr>
            <a:xfrm>
              <a:off x="12007807" y="2919119"/>
              <a:ext cx="83240" cy="101150"/>
            </a:xfrm>
            <a:custGeom>
              <a:rect b="b" l="l" r="r" t="t"/>
              <a:pathLst>
                <a:path extrusionOk="0" h="160496" w="184308">
                  <a:moveTo>
                    <a:pt x="184309"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46" name="Google Shape;646;p43"/>
            <p:cNvSpPr/>
            <p:nvPr/>
          </p:nvSpPr>
          <p:spPr>
            <a:xfrm>
              <a:off x="11774014" y="3142232"/>
              <a:ext cx="83200" cy="101150"/>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47" name="Google Shape;647;p43"/>
            <p:cNvSpPr/>
            <p:nvPr/>
          </p:nvSpPr>
          <p:spPr>
            <a:xfrm>
              <a:off x="11317120" y="3142232"/>
              <a:ext cx="83200" cy="101150"/>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48" name="Google Shape;648;p43"/>
            <p:cNvSpPr/>
            <p:nvPr/>
          </p:nvSpPr>
          <p:spPr>
            <a:xfrm>
              <a:off x="10860225" y="3142232"/>
              <a:ext cx="83200" cy="101150"/>
            </a:xfrm>
            <a:custGeom>
              <a:rect b="b" l="l" r="r" t="t"/>
              <a:pathLst>
                <a:path extrusionOk="0" h="160496" w="184213">
                  <a:moveTo>
                    <a:pt x="0" y="0"/>
                  </a:moveTo>
                  <a:lnTo>
                    <a:pt x="184214"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49" name="Google Shape;649;p43"/>
            <p:cNvSpPr/>
            <p:nvPr/>
          </p:nvSpPr>
          <p:spPr>
            <a:xfrm>
              <a:off x="10403331" y="3142232"/>
              <a:ext cx="83200" cy="101150"/>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50" name="Google Shape;650;p43"/>
            <p:cNvSpPr/>
            <p:nvPr/>
          </p:nvSpPr>
          <p:spPr>
            <a:xfrm>
              <a:off x="9946435" y="3142232"/>
              <a:ext cx="83200" cy="101150"/>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51" name="Google Shape;651;p43"/>
            <p:cNvSpPr/>
            <p:nvPr/>
          </p:nvSpPr>
          <p:spPr>
            <a:xfrm>
              <a:off x="11774014" y="2696006"/>
              <a:ext cx="83200" cy="101150"/>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52" name="Google Shape;652;p43"/>
            <p:cNvSpPr/>
            <p:nvPr/>
          </p:nvSpPr>
          <p:spPr>
            <a:xfrm>
              <a:off x="11317120" y="2696006"/>
              <a:ext cx="83200" cy="101150"/>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53" name="Google Shape;653;p43"/>
            <p:cNvSpPr/>
            <p:nvPr/>
          </p:nvSpPr>
          <p:spPr>
            <a:xfrm>
              <a:off x="10860225" y="2696006"/>
              <a:ext cx="83200" cy="101150"/>
            </a:xfrm>
            <a:custGeom>
              <a:rect b="b" l="l" r="r" t="t"/>
              <a:pathLst>
                <a:path extrusionOk="0" h="160496" w="184213">
                  <a:moveTo>
                    <a:pt x="0" y="0"/>
                  </a:moveTo>
                  <a:lnTo>
                    <a:pt x="184214"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54" name="Google Shape;654;p43"/>
            <p:cNvSpPr/>
            <p:nvPr/>
          </p:nvSpPr>
          <p:spPr>
            <a:xfrm>
              <a:off x="10403331" y="2696006"/>
              <a:ext cx="83200" cy="101150"/>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55" name="Google Shape;655;p43"/>
            <p:cNvSpPr/>
            <p:nvPr/>
          </p:nvSpPr>
          <p:spPr>
            <a:xfrm>
              <a:off x="9946435" y="2696006"/>
              <a:ext cx="83200" cy="101150"/>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sp>
        <p:nvSpPr>
          <p:cNvPr id="656" name="Google Shape;656;p43"/>
          <p:cNvSpPr/>
          <p:nvPr/>
        </p:nvSpPr>
        <p:spPr>
          <a:xfrm>
            <a:off x="9061061" y="4542761"/>
            <a:ext cx="82939" cy="519097"/>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657" name="Google Shape;657;p43"/>
          <p:cNvSpPr/>
          <p:nvPr/>
        </p:nvSpPr>
        <p:spPr>
          <a:xfrm>
            <a:off x="-3704" y="0"/>
            <a:ext cx="9147704" cy="195486"/>
          </a:xfrm>
          <a:prstGeom prst="rect">
            <a:avLst/>
          </a:prstGeom>
          <a:solidFill>
            <a:srgbClr val="002060"/>
          </a:solidFill>
          <a:ln cap="flat" cmpd="sng" w="25400">
            <a:solidFill>
              <a:srgbClr val="00206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Report Standard Page">
  <p:cSld name="1_Report Standard Page">
    <p:spTree>
      <p:nvGrpSpPr>
        <p:cNvPr id="658" name="Shape 658"/>
        <p:cNvGrpSpPr/>
        <p:nvPr/>
      </p:nvGrpSpPr>
      <p:grpSpPr>
        <a:xfrm>
          <a:off x="0" y="0"/>
          <a:ext cx="0" cy="0"/>
          <a:chOff x="0" y="0"/>
          <a:chExt cx="0" cy="0"/>
        </a:xfrm>
      </p:grpSpPr>
      <p:sp>
        <p:nvSpPr>
          <p:cNvPr id="659" name="Google Shape;659;p44"/>
          <p:cNvSpPr/>
          <p:nvPr/>
        </p:nvSpPr>
        <p:spPr>
          <a:xfrm flipH="1" rot="10800000">
            <a:off x="0" y="-255985"/>
            <a:ext cx="9144000" cy="121444"/>
          </a:xfrm>
          <a:custGeom>
            <a:rect b="b" l="l" r="r" t="t"/>
            <a:pathLst>
              <a:path extrusionOk="0" h="120000" w="8961755">
                <a:moveTo>
                  <a:pt x="0" y="0"/>
                </a:moveTo>
                <a:lnTo>
                  <a:pt x="8961437" y="0"/>
                </a:lnTo>
              </a:path>
            </a:pathLst>
          </a:custGeom>
          <a:noFill/>
          <a:ln cap="flat" cmpd="sng" w="9525">
            <a:solidFill>
              <a:srgbClr val="D8D8D8"/>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60" name="Google Shape;660;p44"/>
          <p:cNvSpPr txBox="1"/>
          <p:nvPr/>
        </p:nvSpPr>
        <p:spPr>
          <a:xfrm>
            <a:off x="6940062" y="4907757"/>
            <a:ext cx="2133600" cy="273844"/>
          </a:xfrm>
          <a:prstGeom prst="rect">
            <a:avLst/>
          </a:prstGeom>
          <a:noFill/>
          <a:ln>
            <a:noFill/>
          </a:ln>
        </p:spPr>
        <p:txBody>
          <a:bodyPr anchorCtr="0" anchor="ctr" bIns="34275" lIns="68550" spcFirstLastPara="1" rIns="68550" wrap="square" tIns="3427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1" i="0" lang="en" sz="600" u="none" cap="none" strike="noStrike">
                <a:solidFill>
                  <a:srgbClr val="000000"/>
                </a:solidFill>
                <a:latin typeface="Arial"/>
                <a:ea typeface="Arial"/>
                <a:cs typeface="Arial"/>
                <a:sym typeface="Arial"/>
              </a:rPr>
              <a:t>‹#›</a:t>
            </a:fld>
            <a:endParaRPr b="1" i="0" sz="6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theme" Target="../theme/theme2.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2060"/>
        </a:solidFill>
      </p:bgPr>
    </p:bg>
    <p:spTree>
      <p:nvGrpSpPr>
        <p:cNvPr id="5" name="Shape 5"/>
        <p:cNvGrpSpPr/>
        <p:nvPr/>
      </p:nvGrpSpPr>
      <p:grpSpPr>
        <a:xfrm>
          <a:off x="0" y="0"/>
          <a:ext cx="0" cy="0"/>
          <a:chOff x="0" y="0"/>
          <a:chExt cx="0" cy="0"/>
        </a:xfrm>
      </p:grpSpPr>
      <p:sp>
        <p:nvSpPr>
          <p:cNvPr id="6" name="Google Shape;6;p35"/>
          <p:cNvSpPr txBox="1"/>
          <p:nvPr>
            <p:ph type="title"/>
          </p:nvPr>
        </p:nvSpPr>
        <p:spPr>
          <a:xfrm>
            <a:off x="457200" y="205979"/>
            <a:ext cx="8229600" cy="533311"/>
          </a:xfrm>
          <a:prstGeom prst="rect">
            <a:avLst/>
          </a:prstGeom>
          <a:noFill/>
          <a:ln>
            <a:noFill/>
          </a:ln>
        </p:spPr>
        <p:txBody>
          <a:bodyPr anchorCtr="0" anchor="ctr" bIns="45700" lIns="0" spcFirstLastPara="1" rIns="0" wrap="square" tIns="45700">
            <a:normAutofit/>
          </a:bodyPr>
          <a:lstStyle>
            <a:lvl1pPr lvl="0" marR="0" rtl="0" algn="l">
              <a:lnSpc>
                <a:spcPct val="100000"/>
              </a:lnSpc>
              <a:spcBef>
                <a:spcPts val="0"/>
              </a:spcBef>
              <a:spcAft>
                <a:spcPts val="0"/>
              </a:spcAft>
              <a:buClr>
                <a:schemeClr val="dk1"/>
              </a:buClr>
              <a:buSzPts val="2700"/>
              <a:buFont typeface="Quattrocento Sans"/>
              <a:buNone/>
              <a:defRPr b="0" i="0" sz="27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 name="Google Shape;7;p35"/>
          <p:cNvSpPr txBox="1"/>
          <p:nvPr>
            <p:ph idx="1" type="body"/>
          </p:nvPr>
        </p:nvSpPr>
        <p:spPr>
          <a:xfrm>
            <a:off x="457200" y="853819"/>
            <a:ext cx="8229600" cy="3740804"/>
          </a:xfrm>
          <a:prstGeom prst="rect">
            <a:avLst/>
          </a:prstGeom>
          <a:noFill/>
          <a:ln>
            <a:noFill/>
          </a:ln>
        </p:spPr>
        <p:txBody>
          <a:bodyPr anchorCtr="0" anchor="t" bIns="45700" lIns="0" spcFirstLastPara="1" rIns="0" wrap="square" tIns="45700">
            <a:normAutofit/>
          </a:bodyPr>
          <a:lstStyle>
            <a:lvl1pPr indent="-400050" lvl="0" marL="4572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Quattrocento Sans"/>
                <a:ea typeface="Quattrocento Sans"/>
                <a:cs typeface="Quattrocento Sans"/>
                <a:sym typeface="Quattrocento Sans"/>
              </a:defRPr>
            </a:lvl1pPr>
            <a:lvl2pPr indent="-381000" lvl="1" marL="9144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indent="-342900" lvl="2" marL="13716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3pPr>
            <a:lvl4pPr indent="-323850" lvl="3" marL="1828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4pPr>
            <a:lvl5pPr indent="-323850" lvl="4" marL="22860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9pPr>
          </a:lstStyle>
          <a:p/>
        </p:txBody>
      </p:sp>
      <p:sp>
        <p:nvSpPr>
          <p:cNvPr id="8" name="Google Shape;8;p35"/>
          <p:cNvSpPr txBox="1"/>
          <p:nvPr>
            <p:ph idx="11" type="ftr"/>
          </p:nvPr>
        </p:nvSpPr>
        <p:spPr>
          <a:xfrm>
            <a:off x="3124200" y="4767263"/>
            <a:ext cx="2895600" cy="273844"/>
          </a:xfrm>
          <a:prstGeom prst="rect">
            <a:avLst/>
          </a:prstGeom>
          <a:noFill/>
          <a:ln>
            <a:noFill/>
          </a:ln>
        </p:spPr>
        <p:txBody>
          <a:bodyPr anchorCtr="0" anchor="ctr" bIns="45700" lIns="0" spcFirstLastPara="1" rIns="0" wrap="square" tIns="45700">
            <a:noAutofit/>
          </a:bodyPr>
          <a:lstStyle>
            <a:lvl1pPr lvl="0" marR="0" rtl="0" algn="ctr">
              <a:lnSpc>
                <a:spcPct val="100000"/>
              </a:lnSpc>
              <a:spcBef>
                <a:spcPts val="0"/>
              </a:spcBef>
              <a:spcAft>
                <a:spcPts val="0"/>
              </a:spcAft>
              <a:buClr>
                <a:srgbClr val="000000"/>
              </a:buClr>
              <a:buSzPts val="1100"/>
              <a:buFont typeface="Arial"/>
              <a:buNone/>
              <a:defRPr b="0" i="0" sz="1200" u="none" cap="none" strike="noStrike">
                <a:solidFill>
                  <a:srgbClr val="888888"/>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9" name="Google Shape;9;p35"/>
          <p:cNvSpPr txBox="1"/>
          <p:nvPr>
            <p:ph idx="12" type="sldNum"/>
          </p:nvPr>
        </p:nvSpPr>
        <p:spPr>
          <a:xfrm>
            <a:off x="6553200" y="4767263"/>
            <a:ext cx="2133600" cy="273844"/>
          </a:xfrm>
          <a:prstGeom prst="rect">
            <a:avLst/>
          </a:prstGeom>
          <a:noFill/>
          <a:ln>
            <a:noFill/>
          </a:ln>
        </p:spPr>
        <p:txBody>
          <a:bodyPr anchorCtr="0" anchor="ctr" bIns="45700" lIns="0" spcFirstLastPara="1" rIns="0"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
        <p:nvSpPr>
          <p:cNvPr id="10" name="Google Shape;10;p35"/>
          <p:cNvSpPr/>
          <p:nvPr/>
        </p:nvSpPr>
        <p:spPr>
          <a:xfrm>
            <a:off x="-3704" y="0"/>
            <a:ext cx="9147704" cy="195486"/>
          </a:xfrm>
          <a:prstGeom prst="rect">
            <a:avLst/>
          </a:prstGeom>
          <a:solidFill>
            <a:srgbClr val="002060"/>
          </a:solidFill>
          <a:ln cap="flat" cmpd="sng" w="25400">
            <a:solidFill>
              <a:srgbClr val="00206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pic>
        <p:nvPicPr>
          <p:cNvPr descr="A picture containing symbol, font, logo, graphics&#10;&#10;Description automatically generated" id="11" name="Google Shape;11;p35"/>
          <p:cNvPicPr preferRelativeResize="0"/>
          <p:nvPr/>
        </p:nvPicPr>
        <p:blipFill rotWithShape="1">
          <a:blip r:embed="rId1">
            <a:alphaModFix/>
          </a:blip>
          <a:srcRect b="0" l="0" r="0" t="0"/>
          <a:stretch/>
        </p:blipFill>
        <p:spPr>
          <a:xfrm>
            <a:off x="8478475" y="238580"/>
            <a:ext cx="622897" cy="615239"/>
          </a:xfrm>
          <a:prstGeom prst="rect">
            <a:avLst/>
          </a:prstGeom>
          <a:noFill/>
          <a:ln>
            <a:noFill/>
          </a:ln>
        </p:spPr>
      </p:pic>
      <p:sp>
        <p:nvSpPr>
          <p:cNvPr id="12" name="Google Shape;12;p35"/>
          <p:cNvSpPr txBox="1"/>
          <p:nvPr>
            <p:ph idx="10" type="dt"/>
          </p:nvPr>
        </p:nvSpPr>
        <p:spPr>
          <a:xfrm>
            <a:off x="6760567" y="4270177"/>
            <a:ext cx="2133600" cy="273844"/>
          </a:xfrm>
          <a:prstGeom prst="rect">
            <a:avLst/>
          </a:prstGeom>
          <a:noFill/>
          <a:ln>
            <a:noFill/>
          </a:ln>
        </p:spPr>
        <p:txBody>
          <a:bodyPr anchorCtr="0" anchor="ctr" bIns="45700" lIns="0" spcFirstLastPara="1" rIns="0" wrap="square" tIns="45700">
            <a:noAutofit/>
          </a:bodyPr>
          <a:lstStyle>
            <a:lvl1pPr lvl="0" marR="0" rtl="0" algn="l">
              <a:lnSpc>
                <a:spcPct val="100000"/>
              </a:lnSpc>
              <a:spcBef>
                <a:spcPts val="0"/>
              </a:spcBef>
              <a:spcAft>
                <a:spcPts val="0"/>
              </a:spcAft>
              <a:buClr>
                <a:srgbClr val="000000"/>
              </a:buClr>
              <a:buSzPts val="1100"/>
              <a:buFont typeface="Arial"/>
              <a:buNone/>
              <a:defRPr b="1" i="0" sz="12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13" name="Google Shape;13;p35"/>
          <p:cNvSpPr txBox="1"/>
          <p:nvPr/>
        </p:nvSpPr>
        <p:spPr>
          <a:xfrm>
            <a:off x="88334" y="4630341"/>
            <a:ext cx="2895600" cy="273844"/>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Quattrocento Sans"/>
                <a:ea typeface="Quattrocento Sans"/>
                <a:cs typeface="Quattrocento Sans"/>
                <a:sym typeface="Quattrocento Sans"/>
              </a:rPr>
              <a:t>www.anubhavtrainings.com</a:t>
            </a:r>
            <a:endParaRPr b="0" i="0" sz="11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4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50.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5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42.png"/><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5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 Id="rId3" Type="http://schemas.openxmlformats.org/officeDocument/2006/relationships/image" Target="../media/image34.jp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image" Target="../media/image37.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 Id="rId3" Type="http://schemas.openxmlformats.org/officeDocument/2006/relationships/image" Target="../media/image40.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0" Type="http://schemas.openxmlformats.org/officeDocument/2006/relationships/image" Target="../media/image48.png"/><Relationship Id="rId1" Type="http://schemas.openxmlformats.org/officeDocument/2006/relationships/slideLayout" Target="../slideLayouts/slideLayout9.xml"/><Relationship Id="rId2" Type="http://schemas.openxmlformats.org/officeDocument/2006/relationships/notesSlide" Target="../notesSlides/notesSlide47.xml"/><Relationship Id="rId3" Type="http://schemas.openxmlformats.org/officeDocument/2006/relationships/hyperlink" Target="https://www.youtube.com/watch?v=vlKBQ3g0w_E&amp;list=PLcxqFaocb9WIQJ-kptyPuiMSVWZVd2ff_&amp;index=1" TargetMode="External"/><Relationship Id="rId4" Type="http://schemas.openxmlformats.org/officeDocument/2006/relationships/image" Target="../media/image36.jpg"/><Relationship Id="rId9" Type="http://schemas.openxmlformats.org/officeDocument/2006/relationships/hyperlink" Target="https://www.youtube.com/watch?v=NV8UD9QnJ4A&amp;list=PLcxqFaocb9WLaza2kOjkUCDIQGbzNos6p" TargetMode="External"/><Relationship Id="rId5" Type="http://schemas.openxmlformats.org/officeDocument/2006/relationships/hyperlink" Target="https://www.youtube.com/watch?v=aVPk_FE9O3s&amp;list=PLcxqFaocb9WJ8g8TZPsHQIEcSjKW9F0IE&amp;index=2" TargetMode="External"/><Relationship Id="rId6" Type="http://schemas.openxmlformats.org/officeDocument/2006/relationships/image" Target="../media/image54.jpg"/><Relationship Id="rId7" Type="http://schemas.openxmlformats.org/officeDocument/2006/relationships/hyperlink" Target="https://www.youtube.com/watch?v=xQzhXhq1ZyI&amp;list=PLcxqFaocb9WLtnq-rpXbRy5hnKECxr95G" TargetMode="External"/><Relationship Id="rId8" Type="http://schemas.openxmlformats.org/officeDocument/2006/relationships/image" Target="../media/image51.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3.png"/><Relationship Id="rId4" Type="http://schemas.openxmlformats.org/officeDocument/2006/relationships/image" Target="../media/image55.jpg"/><Relationship Id="rId9" Type="http://schemas.openxmlformats.org/officeDocument/2006/relationships/image" Target="../media/image47.jpg"/><Relationship Id="rId5" Type="http://schemas.openxmlformats.org/officeDocument/2006/relationships/image" Target="../media/image52.png"/><Relationship Id="rId6" Type="http://schemas.openxmlformats.org/officeDocument/2006/relationships/image" Target="../media/image46.png"/><Relationship Id="rId7" Type="http://schemas.openxmlformats.org/officeDocument/2006/relationships/image" Target="../media/image45.png"/><Relationship Id="rId8"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1"/>
          <p:cNvSpPr txBox="1"/>
          <p:nvPr>
            <p:ph idx="1" type="subTitle"/>
          </p:nvPr>
        </p:nvSpPr>
        <p:spPr>
          <a:xfrm>
            <a:off x="3356393" y="2456238"/>
            <a:ext cx="6300000" cy="1437300"/>
          </a:xfrm>
          <a:prstGeom prst="rect">
            <a:avLst/>
          </a:prstGeom>
          <a:noFill/>
          <a:ln>
            <a:noFill/>
          </a:ln>
        </p:spPr>
        <p:txBody>
          <a:bodyPr anchorCtr="0" anchor="t" bIns="45700" lIns="0" spcFirstLastPara="1" rIns="0" wrap="square" tIns="45700">
            <a:normAutofit/>
          </a:bodyPr>
          <a:lstStyle/>
          <a:p>
            <a:pPr indent="0" lvl="0" marL="0" rtl="0" algn="l">
              <a:lnSpc>
                <a:spcPct val="100000"/>
              </a:lnSpc>
              <a:spcBef>
                <a:spcPts val="0"/>
              </a:spcBef>
              <a:spcAft>
                <a:spcPts val="0"/>
              </a:spcAft>
              <a:buClr>
                <a:schemeClr val="accent1"/>
              </a:buClr>
              <a:buSzPts val="3600"/>
              <a:buNone/>
            </a:pPr>
            <a:r>
              <a:rPr b="1" lang="en" sz="3600">
                <a:solidFill>
                  <a:schemeClr val="accent1"/>
                </a:solidFill>
                <a:latin typeface="Arial Black"/>
                <a:ea typeface="Arial Black"/>
                <a:cs typeface="Arial Black"/>
                <a:sym typeface="Arial Black"/>
              </a:rPr>
              <a:t>AnubhavTrainings.com</a:t>
            </a:r>
            <a:endParaRPr b="1" sz="3600">
              <a:solidFill>
                <a:schemeClr val="accent1"/>
              </a:solidFill>
              <a:latin typeface="Arial Black"/>
              <a:ea typeface="Arial Black"/>
              <a:cs typeface="Arial Black"/>
              <a:sym typeface="Arial Black"/>
            </a:endParaRPr>
          </a:p>
        </p:txBody>
      </p:sp>
      <p:sp>
        <p:nvSpPr>
          <p:cNvPr id="1301" name="Google Shape;1301;p1"/>
          <p:cNvSpPr txBox="1"/>
          <p:nvPr>
            <p:ph type="ctrTitle"/>
          </p:nvPr>
        </p:nvSpPr>
        <p:spPr>
          <a:xfrm>
            <a:off x="3424025" y="249492"/>
            <a:ext cx="6050248" cy="2058591"/>
          </a:xfrm>
          <a:prstGeom prst="rect">
            <a:avLst/>
          </a:prstGeom>
          <a:noFill/>
          <a:ln>
            <a:noFill/>
          </a:ln>
        </p:spPr>
        <p:txBody>
          <a:bodyPr anchorCtr="0" anchor="b" bIns="45700" lIns="0" spcFirstLastPara="1" rIns="0" wrap="square" tIns="45700">
            <a:normAutofit/>
          </a:bodyPr>
          <a:lstStyle/>
          <a:p>
            <a:pPr indent="0" lvl="0" marL="0" rtl="0" algn="l">
              <a:lnSpc>
                <a:spcPct val="100000"/>
              </a:lnSpc>
              <a:spcBef>
                <a:spcPts val="0"/>
              </a:spcBef>
              <a:spcAft>
                <a:spcPts val="0"/>
              </a:spcAft>
              <a:buClr>
                <a:schemeClr val="lt1"/>
              </a:buClr>
              <a:buSzPts val="3300"/>
              <a:buFont typeface="Quattrocento Sans"/>
              <a:buNone/>
            </a:pPr>
            <a:r>
              <a:rPr lang="en" sz="3300"/>
              <a:t>SAP EWM </a:t>
            </a:r>
            <a:br>
              <a:rPr lang="en" sz="3300"/>
            </a:br>
            <a:r>
              <a:rPr lang="en" sz="3300"/>
              <a:t>EXTENDED WAREHOUSE MANAGEMENT TRAINING</a:t>
            </a:r>
            <a:endParaRPr sz="3300"/>
          </a:p>
        </p:txBody>
      </p:sp>
      <p:sp>
        <p:nvSpPr>
          <p:cNvPr id="1302" name="Google Shape;1302;p1"/>
          <p:cNvSpPr txBox="1"/>
          <p:nvPr/>
        </p:nvSpPr>
        <p:spPr>
          <a:xfrm>
            <a:off x="82084" y="4733926"/>
            <a:ext cx="2895600" cy="273844"/>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Quattrocento Sans"/>
                <a:ea typeface="Quattrocento Sans"/>
                <a:cs typeface="Quattrocento Sans"/>
                <a:sym typeface="Quattrocento Sans"/>
              </a:rPr>
              <a:t>www.anubhavtrainings.com</a:t>
            </a:r>
            <a:endParaRPr b="1" i="0" sz="1200" u="none" cap="none" strike="noStrike">
              <a:solidFill>
                <a:schemeClr val="lt1"/>
              </a:solidFill>
              <a:latin typeface="Quattrocento Sans"/>
              <a:ea typeface="Quattrocento Sans"/>
              <a:cs typeface="Quattrocento Sans"/>
              <a:sym typeface="Quattrocen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96" name="Shape 1396"/>
        <p:cNvGrpSpPr/>
        <p:nvPr/>
      </p:nvGrpSpPr>
      <p:grpSpPr>
        <a:xfrm>
          <a:off x="0" y="0"/>
          <a:ext cx="0" cy="0"/>
          <a:chOff x="0" y="0"/>
          <a:chExt cx="0" cy="0"/>
        </a:xfrm>
      </p:grpSpPr>
      <p:sp>
        <p:nvSpPr>
          <p:cNvPr id="1397" name="Google Shape;1397;p12"/>
          <p:cNvSpPr txBox="1"/>
          <p:nvPr/>
        </p:nvSpPr>
        <p:spPr>
          <a:xfrm>
            <a:off x="147650" y="311750"/>
            <a:ext cx="8154300" cy="8154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0"/>
              </a:spcAft>
              <a:buNone/>
            </a:pPr>
            <a:r>
              <a:rPr b="1" lang="en" sz="1650">
                <a:solidFill>
                  <a:srgbClr val="0070C0"/>
                </a:solidFill>
                <a:latin typeface="Calibri"/>
                <a:ea typeface="Calibri"/>
                <a:cs typeface="Calibri"/>
                <a:sym typeface="Calibri"/>
              </a:rPr>
              <a:t>CREATE STORAGE TYPE &amp; STORAGE SECTION FOR YARD</a:t>
            </a:r>
            <a:endParaRPr b="1" sz="1650">
              <a:solidFill>
                <a:srgbClr val="0070C0"/>
              </a:solidFill>
              <a:latin typeface="Calibri"/>
              <a:ea typeface="Calibri"/>
              <a:cs typeface="Calibri"/>
              <a:sym typeface="Calibri"/>
            </a:endParaRPr>
          </a:p>
          <a:p>
            <a:pPr indent="0" lvl="0" marL="0" rtl="0" algn="l">
              <a:lnSpc>
                <a:spcPct val="107916"/>
              </a:lnSpc>
              <a:spcBef>
                <a:spcPts val="800"/>
              </a:spcBef>
              <a:spcAft>
                <a:spcPts val="800"/>
              </a:spcAft>
              <a:buNone/>
            </a:pPr>
            <a:r>
              <a:t/>
            </a:r>
            <a:endParaRPr b="1" sz="1650">
              <a:solidFill>
                <a:srgbClr val="0070C0"/>
              </a:solidFill>
              <a:latin typeface="Calibri"/>
              <a:ea typeface="Calibri"/>
              <a:cs typeface="Calibri"/>
              <a:sym typeface="Calibri"/>
            </a:endParaRPr>
          </a:p>
        </p:txBody>
      </p:sp>
      <p:sp>
        <p:nvSpPr>
          <p:cNvPr id="1398" name="Google Shape;1398;p12"/>
          <p:cNvSpPr txBox="1"/>
          <p:nvPr/>
        </p:nvSpPr>
        <p:spPr>
          <a:xfrm>
            <a:off x="147650" y="746500"/>
            <a:ext cx="7768500" cy="13512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0"/>
              </a:spcAft>
              <a:buClr>
                <a:schemeClr val="dk1"/>
              </a:buClr>
              <a:buSzPts val="1100"/>
              <a:buFont typeface="Arial"/>
              <a:buNone/>
            </a:pPr>
            <a:r>
              <a:rPr lang="en" sz="1300">
                <a:solidFill>
                  <a:srgbClr val="222222"/>
                </a:solidFill>
                <a:highlight>
                  <a:srgbClr val="FFFFFF"/>
                </a:highlight>
              </a:rPr>
              <a:t>Yard management is largely based on the existing warehouse structures. If you want to use yard management, you must set up at least one separate storage type. You must create this storage type with the storage type role </a:t>
            </a:r>
            <a:r>
              <a:rPr i="1" lang="en" sz="1300">
                <a:solidFill>
                  <a:srgbClr val="222222"/>
                </a:solidFill>
                <a:highlight>
                  <a:srgbClr val="FFFFFF"/>
                </a:highlight>
              </a:rPr>
              <a:t>Yard </a:t>
            </a:r>
            <a:endParaRPr i="1" sz="1300">
              <a:solidFill>
                <a:srgbClr val="222222"/>
              </a:solidFill>
              <a:highlight>
                <a:srgbClr val="FFFFFF"/>
              </a:highlight>
            </a:endParaRPr>
          </a:p>
          <a:p>
            <a:pPr indent="0" lvl="0" marL="0" rtl="0" algn="l">
              <a:lnSpc>
                <a:spcPct val="107916"/>
              </a:lnSpc>
              <a:spcBef>
                <a:spcPts val="800"/>
              </a:spcBef>
              <a:spcAft>
                <a:spcPts val="800"/>
              </a:spcAft>
              <a:buClr>
                <a:schemeClr val="dk1"/>
              </a:buClr>
              <a:buSzPts val="1100"/>
              <a:buFont typeface="Arial"/>
              <a:buNone/>
            </a:pPr>
            <a:r>
              <a:rPr lang="en" sz="1300">
                <a:solidFill>
                  <a:schemeClr val="dk1"/>
                </a:solidFill>
                <a:highlight>
                  <a:srgbClr val="FFFFFF"/>
                </a:highlight>
                <a:latin typeface="BentonSansRegular"/>
                <a:ea typeface="BentonSansRegular"/>
                <a:cs typeface="BentonSansRegular"/>
                <a:sym typeface="BentonSansRegular"/>
              </a:rPr>
              <a:t>SPRO -&gt; IMG -&gt; SCM Extended Warehouse Management -&gt; Extended Warehouse Management -&gt; Master Data -&gt; Define Storage Types</a:t>
            </a:r>
            <a:endParaRPr sz="1300">
              <a:latin typeface="Quattrocento Sans"/>
              <a:ea typeface="Quattrocento Sans"/>
              <a:cs typeface="Quattrocento Sans"/>
              <a:sym typeface="Quattrocento Sans"/>
            </a:endParaRPr>
          </a:p>
        </p:txBody>
      </p:sp>
      <p:pic>
        <p:nvPicPr>
          <p:cNvPr id="1399" name="Google Shape;1399;p12"/>
          <p:cNvPicPr preferRelativeResize="0"/>
          <p:nvPr/>
        </p:nvPicPr>
        <p:blipFill>
          <a:blip r:embed="rId3">
            <a:alphaModFix/>
          </a:blip>
          <a:stretch>
            <a:fillRect/>
          </a:stretch>
        </p:blipFill>
        <p:spPr>
          <a:xfrm>
            <a:off x="283675" y="2097700"/>
            <a:ext cx="7074725" cy="2741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03" name="Shape 1403"/>
        <p:cNvGrpSpPr/>
        <p:nvPr/>
      </p:nvGrpSpPr>
      <p:grpSpPr>
        <a:xfrm>
          <a:off x="0" y="0"/>
          <a:ext cx="0" cy="0"/>
          <a:chOff x="0" y="0"/>
          <a:chExt cx="0" cy="0"/>
        </a:xfrm>
      </p:grpSpPr>
      <p:pic>
        <p:nvPicPr>
          <p:cNvPr id="1404" name="Google Shape;1404;p13"/>
          <p:cNvPicPr preferRelativeResize="0"/>
          <p:nvPr/>
        </p:nvPicPr>
        <p:blipFill>
          <a:blip r:embed="rId3">
            <a:alphaModFix/>
          </a:blip>
          <a:stretch>
            <a:fillRect/>
          </a:stretch>
        </p:blipFill>
        <p:spPr>
          <a:xfrm>
            <a:off x="631675" y="623475"/>
            <a:ext cx="7366600" cy="3445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08" name="Shape 1408"/>
        <p:cNvGrpSpPr/>
        <p:nvPr/>
      </p:nvGrpSpPr>
      <p:grpSpPr>
        <a:xfrm>
          <a:off x="0" y="0"/>
          <a:ext cx="0" cy="0"/>
          <a:chOff x="0" y="0"/>
          <a:chExt cx="0" cy="0"/>
        </a:xfrm>
      </p:grpSpPr>
      <p:sp>
        <p:nvSpPr>
          <p:cNvPr id="1409" name="Google Shape;1409;p14"/>
          <p:cNvSpPr txBox="1"/>
          <p:nvPr>
            <p:ph type="title"/>
          </p:nvPr>
        </p:nvSpPr>
        <p:spPr>
          <a:xfrm>
            <a:off x="311700" y="248125"/>
            <a:ext cx="8520600" cy="572700"/>
          </a:xfrm>
          <a:prstGeom prst="rect">
            <a:avLst/>
          </a:prstGeom>
          <a:noFill/>
          <a:ln>
            <a:noFill/>
          </a:ln>
        </p:spPr>
        <p:txBody>
          <a:bodyPr anchorCtr="0" anchor="ctr" bIns="45700" lIns="0" spcFirstLastPara="1" rIns="0" wrap="square" tIns="45700">
            <a:normAutofit/>
          </a:bodyPr>
          <a:lstStyle/>
          <a:p>
            <a:pPr indent="0" lvl="0" marL="0" rtl="0" algn="l">
              <a:lnSpc>
                <a:spcPct val="100000"/>
              </a:lnSpc>
              <a:spcBef>
                <a:spcPts val="0"/>
              </a:spcBef>
              <a:spcAft>
                <a:spcPts val="0"/>
              </a:spcAft>
              <a:buSzPts val="3000"/>
              <a:buNone/>
            </a:pPr>
            <a:r>
              <a:rPr b="1" lang="en" sz="1800">
                <a:solidFill>
                  <a:srgbClr val="0070C0"/>
                </a:solidFill>
                <a:latin typeface="Calibri"/>
                <a:ea typeface="Calibri"/>
                <a:cs typeface="Calibri"/>
                <a:sym typeface="Calibri"/>
              </a:rPr>
              <a:t>SET UP YARD</a:t>
            </a:r>
            <a:endParaRPr b="1" sz="1800">
              <a:solidFill>
                <a:srgbClr val="0070C0"/>
              </a:solidFill>
              <a:latin typeface="Calibri"/>
              <a:ea typeface="Calibri"/>
              <a:cs typeface="Calibri"/>
              <a:sym typeface="Calibri"/>
            </a:endParaRPr>
          </a:p>
        </p:txBody>
      </p:sp>
      <p:sp>
        <p:nvSpPr>
          <p:cNvPr id="1410" name="Google Shape;1410;p14"/>
          <p:cNvSpPr txBox="1"/>
          <p:nvPr/>
        </p:nvSpPr>
        <p:spPr>
          <a:xfrm>
            <a:off x="188700" y="631625"/>
            <a:ext cx="8252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Yard management is largely based on the existing warehouse structures. If you want to use yard management, you must set up at least one separate storage type. You must create this storage type with the storage type role Yard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SPRO -&gt; IMG -&gt; SCM Extended Warehouse Management -&gt; Extended Warehouse Management -&gt; Master Data -&gt; Shipping and Receiving-&gt; Yard Management</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1411" name="Google Shape;1411;p14"/>
          <p:cNvSpPr txBox="1"/>
          <p:nvPr/>
        </p:nvSpPr>
        <p:spPr>
          <a:xfrm>
            <a:off x="229650" y="1763575"/>
            <a:ext cx="4725000" cy="4770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800"/>
              </a:spcAft>
              <a:buClr>
                <a:schemeClr val="dk1"/>
              </a:buClr>
              <a:buSzPts val="1100"/>
              <a:buFont typeface="Arial"/>
              <a:buNone/>
            </a:pPr>
            <a:r>
              <a:rPr b="1" lang="en" sz="1900">
                <a:solidFill>
                  <a:srgbClr val="0070C0"/>
                </a:solidFill>
                <a:latin typeface="Calibri"/>
                <a:ea typeface="Calibri"/>
                <a:cs typeface="Calibri"/>
                <a:sym typeface="Calibri"/>
              </a:rPr>
              <a:t>Define Yard using Storage type </a:t>
            </a:r>
            <a:endParaRPr sz="1900">
              <a:solidFill>
                <a:srgbClr val="0070C0"/>
              </a:solidFill>
              <a:latin typeface="Calibri"/>
              <a:ea typeface="Calibri"/>
              <a:cs typeface="Calibri"/>
              <a:sym typeface="Calibri"/>
            </a:endParaRPr>
          </a:p>
        </p:txBody>
      </p:sp>
      <p:pic>
        <p:nvPicPr>
          <p:cNvPr id="1412" name="Google Shape;1412;p14"/>
          <p:cNvPicPr preferRelativeResize="0"/>
          <p:nvPr/>
        </p:nvPicPr>
        <p:blipFill>
          <a:blip r:embed="rId3">
            <a:alphaModFix/>
          </a:blip>
          <a:stretch>
            <a:fillRect/>
          </a:stretch>
        </p:blipFill>
        <p:spPr>
          <a:xfrm>
            <a:off x="229650" y="2322625"/>
            <a:ext cx="8022901" cy="1943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16" name="Shape 1416"/>
        <p:cNvGrpSpPr/>
        <p:nvPr/>
      </p:nvGrpSpPr>
      <p:grpSpPr>
        <a:xfrm>
          <a:off x="0" y="0"/>
          <a:ext cx="0" cy="0"/>
          <a:chOff x="0" y="0"/>
          <a:chExt cx="0" cy="0"/>
        </a:xfrm>
      </p:grpSpPr>
      <p:sp>
        <p:nvSpPr>
          <p:cNvPr id="1417" name="Google Shape;1417;p15"/>
          <p:cNvSpPr txBox="1"/>
          <p:nvPr>
            <p:ph type="title"/>
          </p:nvPr>
        </p:nvSpPr>
        <p:spPr>
          <a:xfrm>
            <a:off x="316449" y="225834"/>
            <a:ext cx="8229600" cy="533400"/>
          </a:xfrm>
          <a:prstGeom prst="rect">
            <a:avLst/>
          </a:prstGeom>
          <a:no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Clr>
                <a:srgbClr val="0070C0"/>
              </a:buClr>
              <a:buSzPts val="2100"/>
              <a:buFont typeface="Quattrocento Sans"/>
              <a:buNone/>
            </a:pPr>
            <a:r>
              <a:rPr b="1" lang="en" sz="1800">
                <a:solidFill>
                  <a:srgbClr val="0070C0"/>
                </a:solidFill>
                <a:latin typeface="Calibri"/>
                <a:ea typeface="Calibri"/>
                <a:cs typeface="Calibri"/>
                <a:sym typeface="Calibri"/>
              </a:rPr>
              <a:t>Structure Yard using Storage areas</a:t>
            </a:r>
            <a:endParaRPr b="1" sz="1800">
              <a:solidFill>
                <a:srgbClr val="0070C0"/>
              </a:solidFill>
              <a:latin typeface="Calibri"/>
              <a:ea typeface="Calibri"/>
              <a:cs typeface="Calibri"/>
              <a:sym typeface="Calibri"/>
            </a:endParaRPr>
          </a:p>
        </p:txBody>
      </p:sp>
      <p:sp>
        <p:nvSpPr>
          <p:cNvPr id="1418" name="Google Shape;1418;p15"/>
          <p:cNvSpPr txBox="1"/>
          <p:nvPr/>
        </p:nvSpPr>
        <p:spPr>
          <a:xfrm>
            <a:off x="82084" y="4733926"/>
            <a:ext cx="2895600" cy="2739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pic>
        <p:nvPicPr>
          <p:cNvPr id="1419" name="Google Shape;1419;p15"/>
          <p:cNvPicPr preferRelativeResize="0"/>
          <p:nvPr/>
        </p:nvPicPr>
        <p:blipFill>
          <a:blip r:embed="rId3">
            <a:alphaModFix/>
          </a:blip>
          <a:stretch>
            <a:fillRect/>
          </a:stretch>
        </p:blipFill>
        <p:spPr>
          <a:xfrm>
            <a:off x="316450" y="813175"/>
            <a:ext cx="7575175" cy="2984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23" name="Shape 1423"/>
        <p:cNvGrpSpPr/>
        <p:nvPr/>
      </p:nvGrpSpPr>
      <p:grpSpPr>
        <a:xfrm>
          <a:off x="0" y="0"/>
          <a:ext cx="0" cy="0"/>
          <a:chOff x="0" y="0"/>
          <a:chExt cx="0" cy="0"/>
        </a:xfrm>
      </p:grpSpPr>
      <p:sp>
        <p:nvSpPr>
          <p:cNvPr id="1424" name="Google Shape;1424;g25dd80e5245_1_28"/>
          <p:cNvSpPr txBox="1"/>
          <p:nvPr/>
        </p:nvSpPr>
        <p:spPr>
          <a:xfrm>
            <a:off x="82084" y="4733926"/>
            <a:ext cx="2895600" cy="2739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sp>
        <p:nvSpPr>
          <p:cNvPr id="1425" name="Google Shape;1425;g25dd80e5245_1_28"/>
          <p:cNvSpPr txBox="1"/>
          <p:nvPr/>
        </p:nvSpPr>
        <p:spPr>
          <a:xfrm>
            <a:off x="221525" y="287125"/>
            <a:ext cx="6283800" cy="4617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800"/>
              </a:spcAft>
              <a:buNone/>
            </a:pPr>
            <a:r>
              <a:rPr b="1" lang="en" sz="1800">
                <a:solidFill>
                  <a:srgbClr val="0070C0"/>
                </a:solidFill>
                <a:latin typeface="Calibri"/>
                <a:ea typeface="Calibri"/>
                <a:cs typeface="Calibri"/>
                <a:sym typeface="Calibri"/>
              </a:rPr>
              <a:t>Define Checkpoints</a:t>
            </a:r>
            <a:endParaRPr b="1" sz="1800">
              <a:solidFill>
                <a:srgbClr val="0070C0"/>
              </a:solidFill>
              <a:latin typeface="Calibri"/>
              <a:ea typeface="Calibri"/>
              <a:cs typeface="Calibri"/>
              <a:sym typeface="Calibri"/>
            </a:endParaRPr>
          </a:p>
        </p:txBody>
      </p:sp>
      <p:pic>
        <p:nvPicPr>
          <p:cNvPr id="1426" name="Google Shape;1426;g25dd80e5245_1_28"/>
          <p:cNvPicPr preferRelativeResize="0"/>
          <p:nvPr/>
        </p:nvPicPr>
        <p:blipFill>
          <a:blip r:embed="rId3">
            <a:alphaModFix/>
          </a:blip>
          <a:stretch>
            <a:fillRect/>
          </a:stretch>
        </p:blipFill>
        <p:spPr>
          <a:xfrm>
            <a:off x="324650" y="748825"/>
            <a:ext cx="7944325" cy="2442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30" name="Shape 1430"/>
        <p:cNvGrpSpPr/>
        <p:nvPr/>
      </p:nvGrpSpPr>
      <p:grpSpPr>
        <a:xfrm>
          <a:off x="0" y="0"/>
          <a:ext cx="0" cy="0"/>
          <a:chOff x="0" y="0"/>
          <a:chExt cx="0" cy="0"/>
        </a:xfrm>
      </p:grpSpPr>
      <p:sp>
        <p:nvSpPr>
          <p:cNvPr id="1431" name="Google Shape;1431;g25dd80e5245_1_34"/>
          <p:cNvSpPr txBox="1"/>
          <p:nvPr/>
        </p:nvSpPr>
        <p:spPr>
          <a:xfrm>
            <a:off x="82084" y="4733926"/>
            <a:ext cx="2895600" cy="2739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sp>
        <p:nvSpPr>
          <p:cNvPr id="1432" name="Google Shape;1432;g25dd80e5245_1_34"/>
          <p:cNvSpPr txBox="1"/>
          <p:nvPr/>
        </p:nvSpPr>
        <p:spPr>
          <a:xfrm>
            <a:off x="278925" y="246100"/>
            <a:ext cx="8154300" cy="8634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0"/>
              </a:spcAft>
              <a:buNone/>
            </a:pPr>
            <a:r>
              <a:rPr b="1" lang="en" sz="1800">
                <a:solidFill>
                  <a:srgbClr val="0070C0"/>
                </a:solidFill>
                <a:latin typeface="Calibri"/>
                <a:ea typeface="Calibri"/>
                <a:cs typeface="Calibri"/>
                <a:sym typeface="Calibri"/>
              </a:rPr>
              <a:t>DEFINE STAGING AREA &amp; STAGING AREA &amp; DOOR DETERMINATION GROUP</a:t>
            </a:r>
            <a:endParaRPr b="1" sz="1800">
              <a:solidFill>
                <a:srgbClr val="0070C0"/>
              </a:solidFill>
              <a:latin typeface="Calibri"/>
              <a:ea typeface="Calibri"/>
              <a:cs typeface="Calibri"/>
              <a:sym typeface="Calibri"/>
            </a:endParaRPr>
          </a:p>
          <a:p>
            <a:pPr indent="0" lvl="0" marL="0" rtl="0" algn="l">
              <a:lnSpc>
                <a:spcPct val="107916"/>
              </a:lnSpc>
              <a:spcBef>
                <a:spcPts val="800"/>
              </a:spcBef>
              <a:spcAft>
                <a:spcPts val="800"/>
              </a:spcAft>
              <a:buNone/>
            </a:pPr>
            <a:r>
              <a:t/>
            </a:r>
            <a:endParaRPr b="1" sz="1800">
              <a:solidFill>
                <a:srgbClr val="0070C0"/>
              </a:solidFill>
              <a:latin typeface="Calibri"/>
              <a:ea typeface="Calibri"/>
              <a:cs typeface="Calibri"/>
              <a:sym typeface="Calibri"/>
            </a:endParaRPr>
          </a:p>
        </p:txBody>
      </p:sp>
      <p:sp>
        <p:nvSpPr>
          <p:cNvPr id="1433" name="Google Shape;1433;g25dd80e5245_1_34"/>
          <p:cNvSpPr txBox="1"/>
          <p:nvPr/>
        </p:nvSpPr>
        <p:spPr>
          <a:xfrm>
            <a:off x="385550" y="705500"/>
            <a:ext cx="7850700" cy="8706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0"/>
              </a:spcAft>
              <a:buClr>
                <a:schemeClr val="dk1"/>
              </a:buClr>
              <a:buSzPts val="1100"/>
              <a:buFont typeface="Arial"/>
              <a:buNone/>
            </a:pPr>
            <a:r>
              <a:rPr lang="en" sz="1200">
                <a:solidFill>
                  <a:schemeClr val="dk1"/>
                </a:solidFill>
                <a:highlight>
                  <a:srgbClr val="FFFFFF"/>
                </a:highlight>
                <a:latin typeface="BentonSansRegular"/>
                <a:ea typeface="BentonSansRegular"/>
                <a:cs typeface="BentonSansRegular"/>
                <a:sym typeface="BentonSansRegular"/>
              </a:rPr>
              <a:t>SPRO -&gt; IMG -&gt; SCM Extended Warehouse Management -&gt; Extended Warehouse Management -&gt; Master Data -&gt; Staging area</a:t>
            </a:r>
            <a:endParaRPr b="1" sz="1200">
              <a:solidFill>
                <a:schemeClr val="dk1"/>
              </a:solidFill>
              <a:latin typeface="Calibri"/>
              <a:ea typeface="Calibri"/>
              <a:cs typeface="Calibri"/>
              <a:sym typeface="Calibri"/>
            </a:endParaRPr>
          </a:p>
          <a:p>
            <a:pPr indent="0" lvl="0" marL="0" rtl="0" algn="l">
              <a:spcBef>
                <a:spcPts val="800"/>
              </a:spcBef>
              <a:spcAft>
                <a:spcPts val="0"/>
              </a:spcAft>
              <a:buNone/>
            </a:pPr>
            <a:r>
              <a:t/>
            </a:r>
            <a:endParaRPr sz="1200">
              <a:latin typeface="Quattrocento Sans"/>
              <a:ea typeface="Quattrocento Sans"/>
              <a:cs typeface="Quattrocento Sans"/>
              <a:sym typeface="Quattrocento Sans"/>
            </a:endParaRPr>
          </a:p>
        </p:txBody>
      </p:sp>
      <p:pic>
        <p:nvPicPr>
          <p:cNvPr id="1434" name="Google Shape;1434;g25dd80e5245_1_34"/>
          <p:cNvPicPr preferRelativeResize="0"/>
          <p:nvPr/>
        </p:nvPicPr>
        <p:blipFill>
          <a:blip r:embed="rId3">
            <a:alphaModFix/>
          </a:blip>
          <a:stretch>
            <a:fillRect/>
          </a:stretch>
        </p:blipFill>
        <p:spPr>
          <a:xfrm>
            <a:off x="480550" y="1310125"/>
            <a:ext cx="7534125" cy="2676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38" name="Shape 1438"/>
        <p:cNvGrpSpPr/>
        <p:nvPr/>
      </p:nvGrpSpPr>
      <p:grpSpPr>
        <a:xfrm>
          <a:off x="0" y="0"/>
          <a:ext cx="0" cy="0"/>
          <a:chOff x="0" y="0"/>
          <a:chExt cx="0" cy="0"/>
        </a:xfrm>
      </p:grpSpPr>
      <p:sp>
        <p:nvSpPr>
          <p:cNvPr id="1439" name="Google Shape;1439;g25dd80e5245_1_52"/>
          <p:cNvSpPr txBox="1"/>
          <p:nvPr/>
        </p:nvSpPr>
        <p:spPr>
          <a:xfrm>
            <a:off x="82084" y="4733926"/>
            <a:ext cx="2895600" cy="2739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pic>
        <p:nvPicPr>
          <p:cNvPr id="1440" name="Google Shape;1440;g25dd80e5245_1_52"/>
          <p:cNvPicPr preferRelativeResize="0"/>
          <p:nvPr/>
        </p:nvPicPr>
        <p:blipFill>
          <a:blip r:embed="rId3">
            <a:alphaModFix/>
          </a:blip>
          <a:stretch>
            <a:fillRect/>
          </a:stretch>
        </p:blipFill>
        <p:spPr>
          <a:xfrm>
            <a:off x="480525" y="587450"/>
            <a:ext cx="7706401" cy="3013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44" name="Shape 1444"/>
        <p:cNvGrpSpPr/>
        <p:nvPr/>
      </p:nvGrpSpPr>
      <p:grpSpPr>
        <a:xfrm>
          <a:off x="0" y="0"/>
          <a:ext cx="0" cy="0"/>
          <a:chOff x="0" y="0"/>
          <a:chExt cx="0" cy="0"/>
        </a:xfrm>
      </p:grpSpPr>
      <p:sp>
        <p:nvSpPr>
          <p:cNvPr id="1445" name="Google Shape;1445;g25dd80e5245_1_60"/>
          <p:cNvSpPr txBox="1"/>
          <p:nvPr>
            <p:ph type="title"/>
          </p:nvPr>
        </p:nvSpPr>
        <p:spPr>
          <a:xfrm>
            <a:off x="303525" y="336350"/>
            <a:ext cx="8135100" cy="361200"/>
          </a:xfrm>
          <a:prstGeom prst="rect">
            <a:avLst/>
          </a:prstGeom>
          <a:noFill/>
          <a:ln>
            <a:noFill/>
          </a:ln>
        </p:spPr>
        <p:txBody>
          <a:bodyPr anchorCtr="0" anchor="ctr" bIns="45700" lIns="0" spcFirstLastPara="1" rIns="0" wrap="square" tIns="45700">
            <a:noAutofit/>
          </a:bodyPr>
          <a:lstStyle/>
          <a:p>
            <a:pPr indent="0" lvl="0" marL="0" rtl="0" algn="l">
              <a:lnSpc>
                <a:spcPct val="107916"/>
              </a:lnSpc>
              <a:spcBef>
                <a:spcPts val="0"/>
              </a:spcBef>
              <a:spcAft>
                <a:spcPts val="800"/>
              </a:spcAft>
              <a:buNone/>
            </a:pPr>
            <a:r>
              <a:rPr b="1" lang="en" sz="1600">
                <a:solidFill>
                  <a:srgbClr val="0070C0"/>
                </a:solidFill>
                <a:latin typeface="Calibri"/>
                <a:ea typeface="Calibri"/>
                <a:cs typeface="Calibri"/>
                <a:sym typeface="Calibri"/>
              </a:rPr>
              <a:t>DEFINE WAREHOUSE DOOR</a:t>
            </a:r>
            <a:endParaRPr b="1" sz="1900">
              <a:solidFill>
                <a:srgbClr val="0070C0"/>
              </a:solidFill>
              <a:latin typeface="Calibri"/>
              <a:ea typeface="Calibri"/>
              <a:cs typeface="Calibri"/>
              <a:sym typeface="Calibri"/>
            </a:endParaRPr>
          </a:p>
        </p:txBody>
      </p:sp>
      <p:sp>
        <p:nvSpPr>
          <p:cNvPr id="1446" name="Google Shape;1446;g25dd80e5245_1_60"/>
          <p:cNvSpPr txBox="1"/>
          <p:nvPr/>
        </p:nvSpPr>
        <p:spPr>
          <a:xfrm>
            <a:off x="82084" y="4733926"/>
            <a:ext cx="2895600" cy="2739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sp>
        <p:nvSpPr>
          <p:cNvPr id="1447" name="Google Shape;1447;g25dd80e5245_1_60"/>
          <p:cNvSpPr txBox="1"/>
          <p:nvPr/>
        </p:nvSpPr>
        <p:spPr>
          <a:xfrm>
            <a:off x="262500" y="697550"/>
            <a:ext cx="8039400" cy="5688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800"/>
              </a:spcAft>
              <a:buClr>
                <a:schemeClr val="dk1"/>
              </a:buClr>
              <a:buSzPts val="1100"/>
              <a:buFont typeface="Arial"/>
              <a:buNone/>
            </a:pPr>
            <a:r>
              <a:rPr lang="en" sz="1200">
                <a:solidFill>
                  <a:schemeClr val="dk1"/>
                </a:solidFill>
                <a:highlight>
                  <a:srgbClr val="FFFFFF"/>
                </a:highlight>
                <a:latin typeface="BentonSansRegular"/>
                <a:ea typeface="BentonSansRegular"/>
                <a:cs typeface="BentonSansRegular"/>
                <a:sym typeface="BentonSansRegular"/>
              </a:rPr>
              <a:t>SPRO -&gt; IMG -&gt; SCM Extended Warehouse Management -&gt; Extended Warehouse Management -&gt; Master Data -&gt; Warehouse Door</a:t>
            </a:r>
            <a:endParaRPr sz="1200">
              <a:latin typeface="Quattrocento Sans"/>
              <a:ea typeface="Quattrocento Sans"/>
              <a:cs typeface="Quattrocento Sans"/>
              <a:sym typeface="Quattrocento Sans"/>
            </a:endParaRPr>
          </a:p>
        </p:txBody>
      </p:sp>
      <p:pic>
        <p:nvPicPr>
          <p:cNvPr id="1448" name="Google Shape;1448;g25dd80e5245_1_60"/>
          <p:cNvPicPr preferRelativeResize="0"/>
          <p:nvPr/>
        </p:nvPicPr>
        <p:blipFill>
          <a:blip r:embed="rId3">
            <a:alphaModFix/>
          </a:blip>
          <a:stretch>
            <a:fillRect/>
          </a:stretch>
        </p:blipFill>
        <p:spPr>
          <a:xfrm>
            <a:off x="352750" y="1266350"/>
            <a:ext cx="7809574" cy="2818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52" name="Shape 1452"/>
        <p:cNvGrpSpPr/>
        <p:nvPr/>
      </p:nvGrpSpPr>
      <p:grpSpPr>
        <a:xfrm>
          <a:off x="0" y="0"/>
          <a:ext cx="0" cy="0"/>
          <a:chOff x="0" y="0"/>
          <a:chExt cx="0" cy="0"/>
        </a:xfrm>
      </p:grpSpPr>
      <p:sp>
        <p:nvSpPr>
          <p:cNvPr id="1453" name="Google Shape;1453;g25dd80e5245_1_68"/>
          <p:cNvSpPr txBox="1"/>
          <p:nvPr/>
        </p:nvSpPr>
        <p:spPr>
          <a:xfrm>
            <a:off x="82084" y="4733926"/>
            <a:ext cx="2895600" cy="2739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sp>
        <p:nvSpPr>
          <p:cNvPr id="1454" name="Google Shape;1454;g25dd80e5245_1_68"/>
          <p:cNvSpPr txBox="1"/>
          <p:nvPr/>
        </p:nvSpPr>
        <p:spPr>
          <a:xfrm>
            <a:off x="401975" y="352750"/>
            <a:ext cx="721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0070C0"/>
                </a:solidFill>
                <a:latin typeface="Quattrocento Sans"/>
                <a:ea typeface="Quattrocento Sans"/>
                <a:cs typeface="Quattrocento Sans"/>
                <a:sym typeface="Quattrocento Sans"/>
              </a:rPr>
              <a:t>Assign staging area/door determination group to door</a:t>
            </a:r>
            <a:endParaRPr b="1" sz="1600">
              <a:solidFill>
                <a:srgbClr val="0070C0"/>
              </a:solidFill>
              <a:latin typeface="Quattrocento Sans"/>
              <a:ea typeface="Quattrocento Sans"/>
              <a:cs typeface="Quattrocento Sans"/>
              <a:sym typeface="Quattrocento Sans"/>
            </a:endParaRPr>
          </a:p>
        </p:txBody>
      </p:sp>
      <p:pic>
        <p:nvPicPr>
          <p:cNvPr id="1455" name="Google Shape;1455;g25dd80e5245_1_68"/>
          <p:cNvPicPr preferRelativeResize="0"/>
          <p:nvPr/>
        </p:nvPicPr>
        <p:blipFill>
          <a:blip r:embed="rId3">
            <a:alphaModFix/>
          </a:blip>
          <a:stretch>
            <a:fillRect/>
          </a:stretch>
        </p:blipFill>
        <p:spPr>
          <a:xfrm>
            <a:off x="447700" y="837800"/>
            <a:ext cx="7484950" cy="2861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59" name="Shape 1459"/>
        <p:cNvGrpSpPr/>
        <p:nvPr/>
      </p:nvGrpSpPr>
      <p:grpSpPr>
        <a:xfrm>
          <a:off x="0" y="0"/>
          <a:ext cx="0" cy="0"/>
          <a:chOff x="0" y="0"/>
          <a:chExt cx="0" cy="0"/>
        </a:xfrm>
      </p:grpSpPr>
      <p:sp>
        <p:nvSpPr>
          <p:cNvPr id="1460" name="Google Shape;1460;g25dd80e5245_1_77"/>
          <p:cNvSpPr txBox="1"/>
          <p:nvPr/>
        </p:nvSpPr>
        <p:spPr>
          <a:xfrm>
            <a:off x="82084" y="4733926"/>
            <a:ext cx="2895600" cy="2739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sp>
        <p:nvSpPr>
          <p:cNvPr id="1461" name="Google Shape;1461;g25dd80e5245_1_77"/>
          <p:cNvSpPr txBox="1"/>
          <p:nvPr/>
        </p:nvSpPr>
        <p:spPr>
          <a:xfrm>
            <a:off x="237900" y="287150"/>
            <a:ext cx="7711200" cy="4311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800"/>
              </a:spcAft>
              <a:buNone/>
            </a:pPr>
            <a:r>
              <a:rPr b="1" lang="en" sz="1600">
                <a:solidFill>
                  <a:srgbClr val="0070C0"/>
                </a:solidFill>
                <a:latin typeface="Calibri"/>
                <a:ea typeface="Calibri"/>
                <a:cs typeface="Calibri"/>
                <a:sym typeface="Calibri"/>
              </a:rPr>
              <a:t>Assign Staging Area to Doors</a:t>
            </a:r>
            <a:endParaRPr b="1" sz="1600">
              <a:solidFill>
                <a:srgbClr val="0070C0"/>
              </a:solidFill>
              <a:latin typeface="Calibri"/>
              <a:ea typeface="Calibri"/>
              <a:cs typeface="Calibri"/>
              <a:sym typeface="Calibri"/>
            </a:endParaRPr>
          </a:p>
        </p:txBody>
      </p:sp>
      <p:pic>
        <p:nvPicPr>
          <p:cNvPr id="1462" name="Google Shape;1462;g25dd80e5245_1_77"/>
          <p:cNvPicPr preferRelativeResize="0"/>
          <p:nvPr/>
        </p:nvPicPr>
        <p:blipFill>
          <a:blip r:embed="rId3">
            <a:alphaModFix/>
          </a:blip>
          <a:stretch>
            <a:fillRect/>
          </a:stretch>
        </p:blipFill>
        <p:spPr>
          <a:xfrm>
            <a:off x="311725" y="805025"/>
            <a:ext cx="7563499" cy="2952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2"/>
          <p:cNvSpPr txBox="1"/>
          <p:nvPr/>
        </p:nvSpPr>
        <p:spPr>
          <a:xfrm>
            <a:off x="3633953" y="1599642"/>
            <a:ext cx="5510047" cy="131738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4100"/>
              <a:buFont typeface="Arial"/>
              <a:buNone/>
            </a:pPr>
            <a:r>
              <a:rPr b="1" i="0" lang="en" sz="4100" u="none" cap="none" strike="noStrike">
                <a:solidFill>
                  <a:schemeClr val="lt1"/>
                </a:solidFill>
                <a:latin typeface="Quattrocento Sans"/>
                <a:ea typeface="Quattrocento Sans"/>
                <a:cs typeface="Quattrocento Sans"/>
                <a:sym typeface="Quattrocento Sans"/>
              </a:rPr>
              <a:t> SAP EWM TRAINING</a:t>
            </a:r>
            <a:endParaRPr b="1" i="0" sz="4100" u="none" cap="none" strike="noStrike">
              <a:solidFill>
                <a:schemeClr val="lt1"/>
              </a:solidFill>
              <a:latin typeface="Quattrocento Sans"/>
              <a:ea typeface="Quattrocento Sans"/>
              <a:cs typeface="Quattrocento Sans"/>
              <a:sym typeface="Quattrocento Sans"/>
            </a:endParaRPr>
          </a:p>
          <a:p>
            <a:pPr indent="0" lvl="0" marL="0" marR="0" rtl="0" algn="l">
              <a:lnSpc>
                <a:spcPct val="110000"/>
              </a:lnSpc>
              <a:spcBef>
                <a:spcPts val="0"/>
              </a:spcBef>
              <a:spcAft>
                <a:spcPts val="0"/>
              </a:spcAft>
              <a:buClr>
                <a:srgbClr val="000000"/>
              </a:buClr>
              <a:buSzPts val="4100"/>
              <a:buFont typeface="Arial"/>
              <a:buNone/>
            </a:pPr>
            <a:r>
              <a:t/>
            </a:r>
            <a:endParaRPr b="1" i="0" sz="4100" u="none" cap="none" strike="noStrike">
              <a:solidFill>
                <a:schemeClr val="lt1"/>
              </a:solidFill>
              <a:latin typeface="Quattrocento Sans"/>
              <a:ea typeface="Quattrocento Sans"/>
              <a:cs typeface="Quattrocento Sans"/>
              <a:sym typeface="Quattrocento Sans"/>
            </a:endParaRPr>
          </a:p>
        </p:txBody>
      </p:sp>
      <p:pic>
        <p:nvPicPr>
          <p:cNvPr descr="A person sitting in a chair&#10;&#10;Description automatically generated with medium confidence" id="1309" name="Google Shape;1309;p2"/>
          <p:cNvPicPr preferRelativeResize="0"/>
          <p:nvPr>
            <p:ph idx="2" type="pic"/>
          </p:nvPr>
        </p:nvPicPr>
        <p:blipFill rotWithShape="1">
          <a:blip r:embed="rId3">
            <a:alphaModFix/>
          </a:blip>
          <a:srcRect b="15934" l="10150" r="8718" t="1176"/>
          <a:stretch/>
        </p:blipFill>
        <p:spPr>
          <a:xfrm>
            <a:off x="214987" y="87474"/>
            <a:ext cx="3104678" cy="4764078"/>
          </a:xfrm>
          <a:prstGeom prst="rect">
            <a:avLst/>
          </a:prstGeom>
          <a:noFill/>
          <a:ln>
            <a:noFill/>
          </a:ln>
        </p:spPr>
      </p:pic>
      <p:sp>
        <p:nvSpPr>
          <p:cNvPr id="1310" name="Google Shape;1310;p2"/>
          <p:cNvSpPr txBox="1"/>
          <p:nvPr>
            <p:ph idx="12" type="sldNum"/>
          </p:nvPr>
        </p:nvSpPr>
        <p:spPr>
          <a:xfrm>
            <a:off x="8353404" y="4630341"/>
            <a:ext cx="565735" cy="317673"/>
          </a:xfrm>
          <a:prstGeom prst="rect">
            <a:avLst/>
          </a:prstGeom>
          <a:noFill/>
          <a:ln>
            <a:noFill/>
          </a:ln>
        </p:spPr>
        <p:txBody>
          <a:bodyPr anchorCtr="0" anchor="ctr" bIns="45700" lIns="0" spcFirstLastPara="1" rIns="0" wrap="square" tIns="45700">
            <a:noAutofit/>
          </a:bodyPr>
          <a:lstStyle/>
          <a:p>
            <a:pPr indent="0" lvl="0" marL="0" rtl="0" algn="r">
              <a:lnSpc>
                <a:spcPct val="100000"/>
              </a:lnSpc>
              <a:spcBef>
                <a:spcPts val="0"/>
              </a:spcBef>
              <a:spcAft>
                <a:spcPts val="0"/>
              </a:spcAft>
              <a:buSzPts val="3300"/>
              <a:buNone/>
            </a:pPr>
            <a:fld id="{00000000-1234-1234-1234-123412341234}" type="slidenum">
              <a:rPr lang="en"/>
              <a:t>‹#›</a:t>
            </a:fld>
            <a:endParaRPr/>
          </a:p>
        </p:txBody>
      </p:sp>
      <p:sp>
        <p:nvSpPr>
          <p:cNvPr id="1311" name="Google Shape;1311;p2"/>
          <p:cNvSpPr txBox="1"/>
          <p:nvPr/>
        </p:nvSpPr>
        <p:spPr>
          <a:xfrm>
            <a:off x="3633952" y="2841780"/>
            <a:ext cx="3044830" cy="1731243"/>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FFFF00"/>
                </a:solidFill>
                <a:latin typeface="Quattrocento Sans"/>
                <a:ea typeface="Quattrocento Sans"/>
                <a:cs typeface="Quattrocento Sans"/>
                <a:sym typeface="Quattrocento Sans"/>
              </a:rPr>
              <a:t>BY:-</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FFFF00"/>
                </a:solidFill>
                <a:latin typeface="Quattrocento Sans"/>
                <a:ea typeface="Quattrocento Sans"/>
                <a:cs typeface="Quattrocento Sans"/>
                <a:sym typeface="Quattrocento Sans"/>
              </a:rPr>
              <a:t>Mr. Bijoy</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rgbClr val="FFFF00"/>
              </a:solidFill>
              <a:latin typeface="Quattrocento Sans"/>
              <a:ea typeface="Quattrocento Sans"/>
              <a:cs typeface="Quattrocento Sans"/>
              <a:sym typeface="Quattrocento Sans"/>
            </a:endParaRPr>
          </a:p>
        </p:txBody>
      </p:sp>
      <p:sp>
        <p:nvSpPr>
          <p:cNvPr id="1312" name="Google Shape;1312;p2"/>
          <p:cNvSpPr txBox="1"/>
          <p:nvPr/>
        </p:nvSpPr>
        <p:spPr>
          <a:xfrm>
            <a:off x="82084" y="4733926"/>
            <a:ext cx="2895600" cy="273844"/>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Quattrocento Sans"/>
                <a:ea typeface="Quattrocento Sans"/>
                <a:cs typeface="Quattrocento Sans"/>
                <a:sym typeface="Quattrocento Sans"/>
              </a:rPr>
              <a:t>www.anubhavtrainings.com</a:t>
            </a:r>
            <a:endParaRPr b="1" i="0" sz="1200" u="none" cap="none" strike="noStrike">
              <a:solidFill>
                <a:schemeClr val="lt1"/>
              </a:solidFill>
              <a:latin typeface="Quattrocento Sans"/>
              <a:ea typeface="Quattrocento Sans"/>
              <a:cs typeface="Quattrocento Sans"/>
              <a:sym typeface="Quattrocen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66" name="Shape 1466"/>
        <p:cNvGrpSpPr/>
        <p:nvPr/>
      </p:nvGrpSpPr>
      <p:grpSpPr>
        <a:xfrm>
          <a:off x="0" y="0"/>
          <a:ext cx="0" cy="0"/>
          <a:chOff x="0" y="0"/>
          <a:chExt cx="0" cy="0"/>
        </a:xfrm>
      </p:grpSpPr>
      <p:sp>
        <p:nvSpPr>
          <p:cNvPr id="1467" name="Google Shape;1467;g25eaea65f9a_0_35"/>
          <p:cNvSpPr txBox="1"/>
          <p:nvPr/>
        </p:nvSpPr>
        <p:spPr>
          <a:xfrm>
            <a:off x="82084" y="4733926"/>
            <a:ext cx="2895600" cy="2739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sp>
        <p:nvSpPr>
          <p:cNvPr id="1468" name="Google Shape;1468;g25eaea65f9a_0_35"/>
          <p:cNvSpPr txBox="1"/>
          <p:nvPr/>
        </p:nvSpPr>
        <p:spPr>
          <a:xfrm>
            <a:off x="237900" y="287150"/>
            <a:ext cx="7711200" cy="7992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0"/>
              </a:spcAft>
              <a:buNone/>
            </a:pPr>
            <a:r>
              <a:rPr b="1" lang="en" sz="1600">
                <a:solidFill>
                  <a:srgbClr val="0070C0"/>
                </a:solidFill>
                <a:latin typeface="Calibri"/>
                <a:ea typeface="Calibri"/>
                <a:cs typeface="Calibri"/>
                <a:sym typeface="Calibri"/>
              </a:rPr>
              <a:t>DEFINE PACKAGING MATERIAL TYPE</a:t>
            </a:r>
            <a:endParaRPr b="1" sz="1600">
              <a:solidFill>
                <a:srgbClr val="0070C0"/>
              </a:solidFill>
              <a:latin typeface="Calibri"/>
              <a:ea typeface="Calibri"/>
              <a:cs typeface="Calibri"/>
              <a:sym typeface="Calibri"/>
            </a:endParaRPr>
          </a:p>
          <a:p>
            <a:pPr indent="0" lvl="0" marL="0" rtl="0" algn="l">
              <a:lnSpc>
                <a:spcPct val="107916"/>
              </a:lnSpc>
              <a:spcBef>
                <a:spcPts val="800"/>
              </a:spcBef>
              <a:spcAft>
                <a:spcPts val="800"/>
              </a:spcAft>
              <a:buNone/>
            </a:pPr>
            <a:r>
              <a:t/>
            </a:r>
            <a:endParaRPr b="1" sz="1600">
              <a:solidFill>
                <a:srgbClr val="0070C0"/>
              </a:solidFill>
              <a:latin typeface="Calibri"/>
              <a:ea typeface="Calibri"/>
              <a:cs typeface="Calibri"/>
              <a:sym typeface="Calibri"/>
            </a:endParaRPr>
          </a:p>
        </p:txBody>
      </p:sp>
      <p:pic>
        <p:nvPicPr>
          <p:cNvPr id="1469" name="Google Shape;1469;g25eaea65f9a_0_35"/>
          <p:cNvPicPr preferRelativeResize="0"/>
          <p:nvPr/>
        </p:nvPicPr>
        <p:blipFill>
          <a:blip r:embed="rId3">
            <a:alphaModFix/>
          </a:blip>
          <a:stretch>
            <a:fillRect/>
          </a:stretch>
        </p:blipFill>
        <p:spPr>
          <a:xfrm>
            <a:off x="349300" y="779375"/>
            <a:ext cx="7312625" cy="3009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73" name="Shape 1473"/>
        <p:cNvGrpSpPr/>
        <p:nvPr/>
      </p:nvGrpSpPr>
      <p:grpSpPr>
        <a:xfrm>
          <a:off x="0" y="0"/>
          <a:ext cx="0" cy="0"/>
          <a:chOff x="0" y="0"/>
          <a:chExt cx="0" cy="0"/>
        </a:xfrm>
      </p:grpSpPr>
      <p:sp>
        <p:nvSpPr>
          <p:cNvPr id="1474" name="Google Shape;1474;g25eaea65f9a_0_41"/>
          <p:cNvSpPr txBox="1"/>
          <p:nvPr/>
        </p:nvSpPr>
        <p:spPr>
          <a:xfrm>
            <a:off x="82084" y="4733926"/>
            <a:ext cx="2895600" cy="2739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sp>
        <p:nvSpPr>
          <p:cNvPr id="1475" name="Google Shape;1475;g25eaea65f9a_0_41"/>
          <p:cNvSpPr txBox="1"/>
          <p:nvPr/>
        </p:nvSpPr>
        <p:spPr>
          <a:xfrm>
            <a:off x="237900" y="287150"/>
            <a:ext cx="7711200" cy="7992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0"/>
              </a:spcAft>
              <a:buNone/>
            </a:pPr>
            <a:r>
              <a:rPr b="1" lang="en" sz="1600">
                <a:solidFill>
                  <a:srgbClr val="0070C0"/>
                </a:solidFill>
                <a:latin typeface="Calibri"/>
                <a:ea typeface="Calibri"/>
                <a:cs typeface="Calibri"/>
                <a:sym typeface="Calibri"/>
              </a:rPr>
              <a:t>DEFINE CONTROL PARAMETERS FOR FORMING VEHICLE</a:t>
            </a:r>
            <a:endParaRPr b="1" sz="1600">
              <a:solidFill>
                <a:srgbClr val="0070C0"/>
              </a:solidFill>
              <a:latin typeface="Calibri"/>
              <a:ea typeface="Calibri"/>
              <a:cs typeface="Calibri"/>
              <a:sym typeface="Calibri"/>
            </a:endParaRPr>
          </a:p>
          <a:p>
            <a:pPr indent="0" lvl="0" marL="0" rtl="0" algn="l">
              <a:lnSpc>
                <a:spcPct val="107916"/>
              </a:lnSpc>
              <a:spcBef>
                <a:spcPts val="800"/>
              </a:spcBef>
              <a:spcAft>
                <a:spcPts val="800"/>
              </a:spcAft>
              <a:buNone/>
            </a:pPr>
            <a:r>
              <a:t/>
            </a:r>
            <a:endParaRPr b="1" sz="1600">
              <a:solidFill>
                <a:srgbClr val="0070C0"/>
              </a:solidFill>
              <a:latin typeface="Calibri"/>
              <a:ea typeface="Calibri"/>
              <a:cs typeface="Calibri"/>
              <a:sym typeface="Calibri"/>
            </a:endParaRPr>
          </a:p>
        </p:txBody>
      </p:sp>
      <p:pic>
        <p:nvPicPr>
          <p:cNvPr id="1476" name="Google Shape;1476;g25eaea65f9a_0_41"/>
          <p:cNvPicPr preferRelativeResize="0"/>
          <p:nvPr/>
        </p:nvPicPr>
        <p:blipFill>
          <a:blip r:embed="rId3">
            <a:alphaModFix/>
          </a:blip>
          <a:stretch>
            <a:fillRect/>
          </a:stretch>
        </p:blipFill>
        <p:spPr>
          <a:xfrm>
            <a:off x="398500" y="820375"/>
            <a:ext cx="7517725" cy="3035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80" name="Shape 1480"/>
        <p:cNvGrpSpPr/>
        <p:nvPr/>
      </p:nvGrpSpPr>
      <p:grpSpPr>
        <a:xfrm>
          <a:off x="0" y="0"/>
          <a:ext cx="0" cy="0"/>
          <a:chOff x="0" y="0"/>
          <a:chExt cx="0" cy="0"/>
        </a:xfrm>
      </p:grpSpPr>
      <p:sp>
        <p:nvSpPr>
          <p:cNvPr id="1481" name="Google Shape;1481;g25eaea65f9a_0_51"/>
          <p:cNvSpPr txBox="1"/>
          <p:nvPr/>
        </p:nvSpPr>
        <p:spPr>
          <a:xfrm>
            <a:off x="82084" y="4733926"/>
            <a:ext cx="2895600" cy="2739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pic>
        <p:nvPicPr>
          <p:cNvPr id="1482" name="Google Shape;1482;g25eaea65f9a_0_51"/>
          <p:cNvPicPr preferRelativeResize="0"/>
          <p:nvPr/>
        </p:nvPicPr>
        <p:blipFill>
          <a:blip r:embed="rId3">
            <a:alphaModFix/>
          </a:blip>
          <a:stretch>
            <a:fillRect/>
          </a:stretch>
        </p:blipFill>
        <p:spPr>
          <a:xfrm>
            <a:off x="349275" y="424650"/>
            <a:ext cx="7575175" cy="1119125"/>
          </a:xfrm>
          <a:prstGeom prst="rect">
            <a:avLst/>
          </a:prstGeom>
          <a:noFill/>
          <a:ln>
            <a:noFill/>
          </a:ln>
        </p:spPr>
      </p:pic>
      <p:sp>
        <p:nvSpPr>
          <p:cNvPr id="1483" name="Google Shape;1483;g25eaea65f9a_0_51"/>
          <p:cNvSpPr txBox="1"/>
          <p:nvPr/>
        </p:nvSpPr>
        <p:spPr>
          <a:xfrm>
            <a:off x="316450" y="1543775"/>
            <a:ext cx="4165200" cy="4311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800"/>
              </a:spcAft>
              <a:buNone/>
            </a:pPr>
            <a:r>
              <a:rPr b="1" lang="en" sz="1600">
                <a:solidFill>
                  <a:srgbClr val="0070C0"/>
                </a:solidFill>
                <a:latin typeface="Calibri"/>
                <a:ea typeface="Calibri"/>
                <a:cs typeface="Calibri"/>
                <a:sym typeface="Calibri"/>
              </a:rPr>
              <a:t>Define number ranges for transportation unit</a:t>
            </a:r>
            <a:endParaRPr sz="1600">
              <a:solidFill>
                <a:srgbClr val="0070C0"/>
              </a:solidFill>
            </a:endParaRPr>
          </a:p>
        </p:txBody>
      </p:sp>
      <p:pic>
        <p:nvPicPr>
          <p:cNvPr id="1484" name="Google Shape;1484;g25eaea65f9a_0_51"/>
          <p:cNvPicPr preferRelativeResize="0"/>
          <p:nvPr/>
        </p:nvPicPr>
        <p:blipFill>
          <a:blip r:embed="rId4">
            <a:alphaModFix/>
          </a:blip>
          <a:stretch>
            <a:fillRect/>
          </a:stretch>
        </p:blipFill>
        <p:spPr>
          <a:xfrm>
            <a:off x="439400" y="1974875"/>
            <a:ext cx="7361975" cy="2309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88" name="Shape 1488"/>
        <p:cNvGrpSpPr/>
        <p:nvPr/>
      </p:nvGrpSpPr>
      <p:grpSpPr>
        <a:xfrm>
          <a:off x="0" y="0"/>
          <a:ext cx="0" cy="0"/>
          <a:chOff x="0" y="0"/>
          <a:chExt cx="0" cy="0"/>
        </a:xfrm>
      </p:grpSpPr>
      <p:sp>
        <p:nvSpPr>
          <p:cNvPr id="1489" name="Google Shape;1489;g25eaea65f9a_0_57"/>
          <p:cNvSpPr txBox="1"/>
          <p:nvPr/>
        </p:nvSpPr>
        <p:spPr>
          <a:xfrm>
            <a:off x="82084" y="4733926"/>
            <a:ext cx="2895600" cy="2739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sp>
        <p:nvSpPr>
          <p:cNvPr id="1490" name="Google Shape;1490;g25eaea65f9a_0_57"/>
          <p:cNvSpPr txBox="1"/>
          <p:nvPr/>
        </p:nvSpPr>
        <p:spPr>
          <a:xfrm>
            <a:off x="237900" y="287150"/>
            <a:ext cx="7711200" cy="4311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800"/>
              </a:spcAft>
              <a:buNone/>
            </a:pPr>
            <a:r>
              <a:rPr b="1" lang="en" sz="1600">
                <a:solidFill>
                  <a:srgbClr val="0070C0"/>
                </a:solidFill>
                <a:latin typeface="Calibri"/>
                <a:ea typeface="Calibri"/>
                <a:cs typeface="Calibri"/>
                <a:sym typeface="Calibri"/>
              </a:rPr>
              <a:t>Maintain POSC Configuration  (Optional)	</a:t>
            </a:r>
            <a:endParaRPr b="1" sz="1600">
              <a:solidFill>
                <a:srgbClr val="0070C0"/>
              </a:solidFill>
              <a:latin typeface="Calibri"/>
              <a:ea typeface="Calibri"/>
              <a:cs typeface="Calibri"/>
              <a:sym typeface="Calibri"/>
            </a:endParaRPr>
          </a:p>
        </p:txBody>
      </p:sp>
      <p:sp>
        <p:nvSpPr>
          <p:cNvPr id="1491" name="Google Shape;1491;g25eaea65f9a_0_57"/>
          <p:cNvSpPr txBox="1"/>
          <p:nvPr/>
        </p:nvSpPr>
        <p:spPr>
          <a:xfrm>
            <a:off x="237900" y="557825"/>
            <a:ext cx="4725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Use Standard External Steps -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IB01 - Unloading</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IB03 - Putaway</a:t>
            </a:r>
            <a:endParaRPr>
              <a:latin typeface="Calibri"/>
              <a:ea typeface="Calibri"/>
              <a:cs typeface="Calibri"/>
              <a:sym typeface="Calibri"/>
            </a:endParaRPr>
          </a:p>
          <a:p>
            <a:pPr indent="0" lvl="0" marL="0" rtl="0" algn="l">
              <a:spcBef>
                <a:spcPts val="0"/>
              </a:spcBef>
              <a:spcAft>
                <a:spcPts val="0"/>
              </a:spcAft>
              <a:buNone/>
            </a:pPr>
            <a:r>
              <a:t/>
            </a:r>
            <a:endParaRPr>
              <a:latin typeface="Quattrocento Sans"/>
              <a:ea typeface="Quattrocento Sans"/>
              <a:cs typeface="Quattrocento Sans"/>
              <a:sym typeface="Quattrocento Sans"/>
            </a:endParaRPr>
          </a:p>
        </p:txBody>
      </p:sp>
      <p:pic>
        <p:nvPicPr>
          <p:cNvPr id="1492" name="Google Shape;1492;g25eaea65f9a_0_57"/>
          <p:cNvPicPr preferRelativeResize="0"/>
          <p:nvPr/>
        </p:nvPicPr>
        <p:blipFill>
          <a:blip r:embed="rId3">
            <a:alphaModFix/>
          </a:blip>
          <a:stretch>
            <a:fillRect/>
          </a:stretch>
        </p:blipFill>
        <p:spPr>
          <a:xfrm>
            <a:off x="390300" y="1412400"/>
            <a:ext cx="7711200" cy="2492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96" name="Shape 1496"/>
        <p:cNvGrpSpPr/>
        <p:nvPr/>
      </p:nvGrpSpPr>
      <p:grpSpPr>
        <a:xfrm>
          <a:off x="0" y="0"/>
          <a:ext cx="0" cy="0"/>
          <a:chOff x="0" y="0"/>
          <a:chExt cx="0" cy="0"/>
        </a:xfrm>
      </p:grpSpPr>
      <p:sp>
        <p:nvSpPr>
          <p:cNvPr id="1497" name="Google Shape;1497;g25eaea65f9a_0_72"/>
          <p:cNvSpPr txBox="1"/>
          <p:nvPr/>
        </p:nvSpPr>
        <p:spPr>
          <a:xfrm>
            <a:off x="82084" y="4733926"/>
            <a:ext cx="2895600" cy="2739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sp>
        <p:nvSpPr>
          <p:cNvPr id="1498" name="Google Shape;1498;g25eaea65f9a_0_72"/>
          <p:cNvSpPr txBox="1"/>
          <p:nvPr/>
        </p:nvSpPr>
        <p:spPr>
          <a:xfrm>
            <a:off x="237900" y="287150"/>
            <a:ext cx="7711200" cy="4311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800"/>
              </a:spcAft>
              <a:buNone/>
            </a:pPr>
            <a:r>
              <a:t/>
            </a:r>
            <a:endParaRPr b="1" sz="1600">
              <a:solidFill>
                <a:srgbClr val="0070C0"/>
              </a:solidFill>
              <a:latin typeface="Calibri"/>
              <a:ea typeface="Calibri"/>
              <a:cs typeface="Calibri"/>
              <a:sym typeface="Calibri"/>
            </a:endParaRPr>
          </a:p>
        </p:txBody>
      </p:sp>
      <p:pic>
        <p:nvPicPr>
          <p:cNvPr id="1499" name="Google Shape;1499;g25eaea65f9a_0_72"/>
          <p:cNvPicPr preferRelativeResize="0"/>
          <p:nvPr/>
        </p:nvPicPr>
        <p:blipFill>
          <a:blip r:embed="rId3">
            <a:alphaModFix/>
          </a:blip>
          <a:stretch>
            <a:fillRect/>
          </a:stretch>
        </p:blipFill>
        <p:spPr>
          <a:xfrm>
            <a:off x="455925" y="616350"/>
            <a:ext cx="7534125" cy="3354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03" name="Shape 1503"/>
        <p:cNvGrpSpPr/>
        <p:nvPr/>
      </p:nvGrpSpPr>
      <p:grpSpPr>
        <a:xfrm>
          <a:off x="0" y="0"/>
          <a:ext cx="0" cy="0"/>
          <a:chOff x="0" y="0"/>
          <a:chExt cx="0" cy="0"/>
        </a:xfrm>
      </p:grpSpPr>
      <p:sp>
        <p:nvSpPr>
          <p:cNvPr id="1504" name="Google Shape;1504;g25eaea65f9a_0_79"/>
          <p:cNvSpPr txBox="1"/>
          <p:nvPr/>
        </p:nvSpPr>
        <p:spPr>
          <a:xfrm>
            <a:off x="82084" y="4733926"/>
            <a:ext cx="2895600" cy="2739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sp>
        <p:nvSpPr>
          <p:cNvPr id="1505" name="Google Shape;1505;g25eaea65f9a_0_79"/>
          <p:cNvSpPr txBox="1"/>
          <p:nvPr/>
        </p:nvSpPr>
        <p:spPr>
          <a:xfrm>
            <a:off x="237900" y="287150"/>
            <a:ext cx="7711200" cy="7992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0"/>
              </a:spcAft>
              <a:buNone/>
            </a:pPr>
            <a:r>
              <a:rPr b="1" lang="en" sz="1600">
                <a:solidFill>
                  <a:srgbClr val="0070C0"/>
                </a:solidFill>
                <a:latin typeface="Calibri"/>
                <a:ea typeface="Calibri"/>
                <a:cs typeface="Calibri"/>
                <a:sym typeface="Calibri"/>
              </a:rPr>
              <a:t>Define WHPT for Unloading </a:t>
            </a:r>
            <a:endParaRPr b="1" sz="1600">
              <a:solidFill>
                <a:srgbClr val="0070C0"/>
              </a:solidFill>
              <a:latin typeface="Calibri"/>
              <a:ea typeface="Calibri"/>
              <a:cs typeface="Calibri"/>
              <a:sym typeface="Calibri"/>
            </a:endParaRPr>
          </a:p>
          <a:p>
            <a:pPr indent="0" lvl="0" marL="0" rtl="0" algn="l">
              <a:lnSpc>
                <a:spcPct val="107916"/>
              </a:lnSpc>
              <a:spcBef>
                <a:spcPts val="800"/>
              </a:spcBef>
              <a:spcAft>
                <a:spcPts val="800"/>
              </a:spcAft>
              <a:buNone/>
            </a:pPr>
            <a:r>
              <a:t/>
            </a:r>
            <a:endParaRPr b="1" sz="1600">
              <a:solidFill>
                <a:srgbClr val="0070C0"/>
              </a:solidFill>
              <a:latin typeface="Calibri"/>
              <a:ea typeface="Calibri"/>
              <a:cs typeface="Calibri"/>
              <a:sym typeface="Calibri"/>
            </a:endParaRPr>
          </a:p>
        </p:txBody>
      </p:sp>
      <p:pic>
        <p:nvPicPr>
          <p:cNvPr id="1506" name="Google Shape;1506;g25eaea65f9a_0_79"/>
          <p:cNvPicPr preferRelativeResize="0"/>
          <p:nvPr/>
        </p:nvPicPr>
        <p:blipFill>
          <a:blip r:embed="rId3">
            <a:alphaModFix/>
          </a:blip>
          <a:stretch>
            <a:fillRect/>
          </a:stretch>
        </p:blipFill>
        <p:spPr>
          <a:xfrm>
            <a:off x="365550" y="762900"/>
            <a:ext cx="7772175" cy="34782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10" name="Shape 1510"/>
        <p:cNvGrpSpPr/>
        <p:nvPr/>
      </p:nvGrpSpPr>
      <p:grpSpPr>
        <a:xfrm>
          <a:off x="0" y="0"/>
          <a:ext cx="0" cy="0"/>
          <a:chOff x="0" y="0"/>
          <a:chExt cx="0" cy="0"/>
        </a:xfrm>
      </p:grpSpPr>
      <p:sp>
        <p:nvSpPr>
          <p:cNvPr id="1511" name="Google Shape;1511;g25eaea65f9a_0_86"/>
          <p:cNvSpPr txBox="1"/>
          <p:nvPr/>
        </p:nvSpPr>
        <p:spPr>
          <a:xfrm>
            <a:off x="82084" y="4733926"/>
            <a:ext cx="2895600" cy="2739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sp>
        <p:nvSpPr>
          <p:cNvPr id="1512" name="Google Shape;1512;g25eaea65f9a_0_86"/>
          <p:cNvSpPr txBox="1"/>
          <p:nvPr/>
        </p:nvSpPr>
        <p:spPr>
          <a:xfrm>
            <a:off x="237900" y="188700"/>
            <a:ext cx="7711200" cy="4311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800"/>
              </a:spcAft>
              <a:buNone/>
            </a:pPr>
            <a:r>
              <a:rPr b="1" lang="en" sz="1600">
                <a:solidFill>
                  <a:srgbClr val="0070C0"/>
                </a:solidFill>
                <a:latin typeface="Calibri"/>
                <a:ea typeface="Calibri"/>
                <a:cs typeface="Calibri"/>
                <a:sym typeface="Calibri"/>
              </a:rPr>
              <a:t>Define WHPT for Putaway (Using Storage process)</a:t>
            </a:r>
            <a:endParaRPr b="1" sz="1600">
              <a:solidFill>
                <a:srgbClr val="0070C0"/>
              </a:solidFill>
              <a:latin typeface="Calibri"/>
              <a:ea typeface="Calibri"/>
              <a:cs typeface="Calibri"/>
              <a:sym typeface="Calibri"/>
            </a:endParaRPr>
          </a:p>
        </p:txBody>
      </p:sp>
      <p:pic>
        <p:nvPicPr>
          <p:cNvPr id="1513" name="Google Shape;1513;g25eaea65f9a_0_86"/>
          <p:cNvPicPr preferRelativeResize="0"/>
          <p:nvPr/>
        </p:nvPicPr>
        <p:blipFill>
          <a:blip r:embed="rId3">
            <a:alphaModFix/>
          </a:blip>
          <a:stretch>
            <a:fillRect/>
          </a:stretch>
        </p:blipFill>
        <p:spPr>
          <a:xfrm>
            <a:off x="340925" y="658550"/>
            <a:ext cx="7993675" cy="3826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17" name="Shape 1517"/>
        <p:cNvGrpSpPr/>
        <p:nvPr/>
      </p:nvGrpSpPr>
      <p:grpSpPr>
        <a:xfrm>
          <a:off x="0" y="0"/>
          <a:ext cx="0" cy="0"/>
          <a:chOff x="0" y="0"/>
          <a:chExt cx="0" cy="0"/>
        </a:xfrm>
      </p:grpSpPr>
      <p:sp>
        <p:nvSpPr>
          <p:cNvPr id="1518" name="Google Shape;1518;g25eaea65f9a_0_99"/>
          <p:cNvSpPr txBox="1"/>
          <p:nvPr/>
        </p:nvSpPr>
        <p:spPr>
          <a:xfrm>
            <a:off x="82084" y="4733926"/>
            <a:ext cx="2895600" cy="2739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sp>
        <p:nvSpPr>
          <p:cNvPr id="1519" name="Google Shape;1519;g25eaea65f9a_0_99"/>
          <p:cNvSpPr txBox="1"/>
          <p:nvPr/>
        </p:nvSpPr>
        <p:spPr>
          <a:xfrm>
            <a:off x="237900" y="188700"/>
            <a:ext cx="8178600" cy="10650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0"/>
              </a:spcAft>
              <a:buNone/>
            </a:pPr>
            <a:r>
              <a:rPr b="1" lang="en" sz="1600">
                <a:solidFill>
                  <a:srgbClr val="0070C0"/>
                </a:solidFill>
                <a:latin typeface="Calibri"/>
                <a:ea typeface="Calibri"/>
                <a:cs typeface="Calibri"/>
                <a:sym typeface="Calibri"/>
              </a:rPr>
              <a:t>Create Door Storage Bins for 9030 &amp; 9040 Storage types &amp; for YARD Storage type as shown below -</a:t>
            </a:r>
            <a:endParaRPr b="1" sz="1600">
              <a:solidFill>
                <a:srgbClr val="0070C0"/>
              </a:solidFill>
              <a:latin typeface="Calibri"/>
              <a:ea typeface="Calibri"/>
              <a:cs typeface="Calibri"/>
              <a:sym typeface="Calibri"/>
            </a:endParaRPr>
          </a:p>
          <a:p>
            <a:pPr indent="0" lvl="0" marL="0" rtl="0" algn="l">
              <a:lnSpc>
                <a:spcPct val="107916"/>
              </a:lnSpc>
              <a:spcBef>
                <a:spcPts val="800"/>
              </a:spcBef>
              <a:spcAft>
                <a:spcPts val="800"/>
              </a:spcAft>
              <a:buNone/>
            </a:pPr>
            <a:r>
              <a:t/>
            </a:r>
            <a:endParaRPr b="1" sz="1600">
              <a:solidFill>
                <a:srgbClr val="0070C0"/>
              </a:solidFill>
              <a:latin typeface="Calibri"/>
              <a:ea typeface="Calibri"/>
              <a:cs typeface="Calibri"/>
              <a:sym typeface="Calibri"/>
            </a:endParaRPr>
          </a:p>
        </p:txBody>
      </p:sp>
      <p:pic>
        <p:nvPicPr>
          <p:cNvPr id="1520" name="Google Shape;1520;g25eaea65f9a_0_99"/>
          <p:cNvPicPr preferRelativeResize="0"/>
          <p:nvPr/>
        </p:nvPicPr>
        <p:blipFill>
          <a:blip r:embed="rId3">
            <a:alphaModFix/>
          </a:blip>
          <a:stretch>
            <a:fillRect/>
          </a:stretch>
        </p:blipFill>
        <p:spPr>
          <a:xfrm>
            <a:off x="316450" y="889300"/>
            <a:ext cx="7591575" cy="2847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4" name="Shape 1524"/>
        <p:cNvGrpSpPr/>
        <p:nvPr/>
      </p:nvGrpSpPr>
      <p:grpSpPr>
        <a:xfrm>
          <a:off x="0" y="0"/>
          <a:ext cx="0" cy="0"/>
          <a:chOff x="0" y="0"/>
          <a:chExt cx="0" cy="0"/>
        </a:xfrm>
      </p:grpSpPr>
      <p:sp>
        <p:nvSpPr>
          <p:cNvPr id="1525" name="Google Shape;1525;g25eaea65f9a_0_105"/>
          <p:cNvSpPr txBox="1"/>
          <p:nvPr/>
        </p:nvSpPr>
        <p:spPr>
          <a:xfrm>
            <a:off x="82084" y="4733926"/>
            <a:ext cx="2895600" cy="2739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sp>
        <p:nvSpPr>
          <p:cNvPr id="1526" name="Google Shape;1526;g25eaea65f9a_0_105"/>
          <p:cNvSpPr txBox="1"/>
          <p:nvPr/>
        </p:nvSpPr>
        <p:spPr>
          <a:xfrm>
            <a:off x="324650" y="246125"/>
            <a:ext cx="7711200" cy="4311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800"/>
              </a:spcAft>
              <a:buNone/>
            </a:pPr>
            <a:r>
              <a:rPr b="1" lang="en" sz="1600">
                <a:solidFill>
                  <a:srgbClr val="0070C0"/>
                </a:solidFill>
                <a:latin typeface="Calibri"/>
                <a:ea typeface="Calibri"/>
                <a:cs typeface="Calibri"/>
                <a:sym typeface="Calibri"/>
              </a:rPr>
              <a:t>Staging area determination criteria/Access seq</a:t>
            </a:r>
            <a:endParaRPr b="1" sz="1600">
              <a:solidFill>
                <a:srgbClr val="0070C0"/>
              </a:solidFill>
              <a:latin typeface="Calibri"/>
              <a:ea typeface="Calibri"/>
              <a:cs typeface="Calibri"/>
              <a:sym typeface="Calibri"/>
            </a:endParaRPr>
          </a:p>
        </p:txBody>
      </p:sp>
      <p:pic>
        <p:nvPicPr>
          <p:cNvPr id="1527" name="Google Shape;1527;g25eaea65f9a_0_105"/>
          <p:cNvPicPr preferRelativeResize="0"/>
          <p:nvPr/>
        </p:nvPicPr>
        <p:blipFill>
          <a:blip r:embed="rId3">
            <a:alphaModFix/>
          </a:blip>
          <a:stretch>
            <a:fillRect/>
          </a:stretch>
        </p:blipFill>
        <p:spPr>
          <a:xfrm>
            <a:off x="324650" y="1019175"/>
            <a:ext cx="7711200" cy="2639525"/>
          </a:xfrm>
          <a:prstGeom prst="rect">
            <a:avLst/>
          </a:prstGeom>
          <a:noFill/>
          <a:ln>
            <a:noFill/>
          </a:ln>
        </p:spPr>
      </p:pic>
      <p:sp>
        <p:nvSpPr>
          <p:cNvPr id="1528" name="Google Shape;1528;g25eaea65f9a_0_105"/>
          <p:cNvSpPr txBox="1"/>
          <p:nvPr/>
        </p:nvSpPr>
        <p:spPr>
          <a:xfrm>
            <a:off x="324650" y="545125"/>
            <a:ext cx="4725000" cy="4002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800"/>
              </a:spcAft>
              <a:buClr>
                <a:schemeClr val="dk1"/>
              </a:buClr>
              <a:buSzPts val="1100"/>
              <a:buFont typeface="Arial"/>
              <a:buNone/>
            </a:pPr>
            <a:r>
              <a:rPr lang="en">
                <a:solidFill>
                  <a:schemeClr val="dk1"/>
                </a:solidFill>
                <a:latin typeface="Calibri"/>
                <a:ea typeface="Calibri"/>
                <a:cs typeface="Calibri"/>
                <a:sym typeface="Calibri"/>
              </a:rPr>
              <a:t>Tcode - /scwm/stadet_ass</a:t>
            </a:r>
            <a:endParaRPr>
              <a:latin typeface="Quattrocento Sans"/>
              <a:ea typeface="Quattrocento Sans"/>
              <a:cs typeface="Quattrocento Sans"/>
              <a:sym typeface="Quattrocento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2" name="Shape 1532"/>
        <p:cNvGrpSpPr/>
        <p:nvPr/>
      </p:nvGrpSpPr>
      <p:grpSpPr>
        <a:xfrm>
          <a:off x="0" y="0"/>
          <a:ext cx="0" cy="0"/>
          <a:chOff x="0" y="0"/>
          <a:chExt cx="0" cy="0"/>
        </a:xfrm>
      </p:grpSpPr>
      <p:sp>
        <p:nvSpPr>
          <p:cNvPr id="1533" name="Google Shape;1533;g25eaea65f9a_0_118"/>
          <p:cNvSpPr txBox="1"/>
          <p:nvPr/>
        </p:nvSpPr>
        <p:spPr>
          <a:xfrm>
            <a:off x="82084" y="4733926"/>
            <a:ext cx="2895600" cy="2739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sp>
        <p:nvSpPr>
          <p:cNvPr id="1534" name="Google Shape;1534;g25eaea65f9a_0_118"/>
          <p:cNvSpPr txBox="1"/>
          <p:nvPr/>
        </p:nvSpPr>
        <p:spPr>
          <a:xfrm>
            <a:off x="324650" y="246125"/>
            <a:ext cx="7711200" cy="7992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0"/>
              </a:spcAft>
              <a:buNone/>
            </a:pPr>
            <a:r>
              <a:rPr b="1" lang="en" sz="1600">
                <a:solidFill>
                  <a:srgbClr val="0070C0"/>
                </a:solidFill>
                <a:latin typeface="Calibri"/>
                <a:ea typeface="Calibri"/>
                <a:cs typeface="Calibri"/>
                <a:sym typeface="Calibri"/>
              </a:rPr>
              <a:t>Assign Warehouse Doors to Door Storage bins &amp; Supply chain units</a:t>
            </a:r>
            <a:endParaRPr b="1" sz="1600">
              <a:solidFill>
                <a:srgbClr val="0070C0"/>
              </a:solidFill>
              <a:latin typeface="Calibri"/>
              <a:ea typeface="Calibri"/>
              <a:cs typeface="Calibri"/>
              <a:sym typeface="Calibri"/>
            </a:endParaRPr>
          </a:p>
          <a:p>
            <a:pPr indent="0" lvl="0" marL="0" rtl="0" algn="l">
              <a:lnSpc>
                <a:spcPct val="107916"/>
              </a:lnSpc>
              <a:spcBef>
                <a:spcPts val="800"/>
              </a:spcBef>
              <a:spcAft>
                <a:spcPts val="800"/>
              </a:spcAft>
              <a:buNone/>
            </a:pPr>
            <a:r>
              <a:t/>
            </a:r>
            <a:endParaRPr b="1" sz="1600">
              <a:solidFill>
                <a:srgbClr val="0070C0"/>
              </a:solidFill>
              <a:latin typeface="Calibri"/>
              <a:ea typeface="Calibri"/>
              <a:cs typeface="Calibri"/>
              <a:sym typeface="Calibri"/>
            </a:endParaRPr>
          </a:p>
        </p:txBody>
      </p:sp>
      <p:sp>
        <p:nvSpPr>
          <p:cNvPr id="1535" name="Google Shape;1535;g25eaea65f9a_0_118"/>
          <p:cNvSpPr txBox="1"/>
          <p:nvPr/>
        </p:nvSpPr>
        <p:spPr>
          <a:xfrm>
            <a:off x="324650" y="545125"/>
            <a:ext cx="4725000" cy="7353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0"/>
              </a:spcAft>
              <a:buNone/>
            </a:pPr>
            <a:r>
              <a:rPr lang="en">
                <a:solidFill>
                  <a:schemeClr val="dk1"/>
                </a:solidFill>
                <a:latin typeface="Calibri"/>
                <a:ea typeface="Calibri"/>
                <a:cs typeface="Calibri"/>
                <a:sym typeface="Calibri"/>
              </a:rPr>
              <a:t>Tcode - /scwm/door_scu</a:t>
            </a:r>
            <a:endParaRPr>
              <a:solidFill>
                <a:schemeClr val="dk1"/>
              </a:solidFill>
              <a:latin typeface="Calibri"/>
              <a:ea typeface="Calibri"/>
              <a:cs typeface="Calibri"/>
              <a:sym typeface="Calibri"/>
            </a:endParaRPr>
          </a:p>
          <a:p>
            <a:pPr indent="0" lvl="0" marL="0" rtl="0" algn="l">
              <a:lnSpc>
                <a:spcPct val="107916"/>
              </a:lnSpc>
              <a:spcBef>
                <a:spcPts val="800"/>
              </a:spcBef>
              <a:spcAft>
                <a:spcPts val="800"/>
              </a:spcAft>
              <a:buNone/>
            </a:pPr>
            <a:r>
              <a:t/>
            </a:r>
            <a:endParaRPr>
              <a:solidFill>
                <a:schemeClr val="dk1"/>
              </a:solidFill>
              <a:latin typeface="Calibri"/>
              <a:ea typeface="Calibri"/>
              <a:cs typeface="Calibri"/>
              <a:sym typeface="Calibri"/>
            </a:endParaRPr>
          </a:p>
        </p:txBody>
      </p:sp>
      <p:pic>
        <p:nvPicPr>
          <p:cNvPr id="1536" name="Google Shape;1536;g25eaea65f9a_0_118"/>
          <p:cNvPicPr preferRelativeResize="0"/>
          <p:nvPr/>
        </p:nvPicPr>
        <p:blipFill>
          <a:blip r:embed="rId3">
            <a:alphaModFix/>
          </a:blip>
          <a:stretch>
            <a:fillRect/>
          </a:stretch>
        </p:blipFill>
        <p:spPr>
          <a:xfrm>
            <a:off x="455925" y="1045325"/>
            <a:ext cx="7501325" cy="2916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grpSp>
        <p:nvGrpSpPr>
          <p:cNvPr id="1318" name="Google Shape;1318;p3"/>
          <p:cNvGrpSpPr/>
          <p:nvPr/>
        </p:nvGrpSpPr>
        <p:grpSpPr>
          <a:xfrm>
            <a:off x="7825635" y="1191"/>
            <a:ext cx="1318365" cy="5143500"/>
            <a:chOff x="10431463" y="1588"/>
            <a:chExt cx="1757362" cy="6858000"/>
          </a:xfrm>
        </p:grpSpPr>
        <p:grpSp>
          <p:nvGrpSpPr>
            <p:cNvPr id="1319" name="Google Shape;1319;p3"/>
            <p:cNvGrpSpPr/>
            <p:nvPr/>
          </p:nvGrpSpPr>
          <p:grpSpPr>
            <a:xfrm>
              <a:off x="10544175" y="406400"/>
              <a:ext cx="1525588" cy="6270626"/>
              <a:chOff x="10544175" y="406400"/>
              <a:chExt cx="1525588" cy="6270626"/>
            </a:xfrm>
          </p:grpSpPr>
          <p:sp>
            <p:nvSpPr>
              <p:cNvPr id="1320" name="Google Shape;1320;p3"/>
              <p:cNvSpPr/>
              <p:nvPr/>
            </p:nvSpPr>
            <p:spPr>
              <a:xfrm>
                <a:off x="10544175" y="406400"/>
                <a:ext cx="1525588" cy="6270626"/>
              </a:xfrm>
              <a:custGeom>
                <a:rect b="b" l="l" r="r" t="t"/>
                <a:pathLst>
                  <a:path extrusionOk="0" h="6270626" w="1525588">
                    <a:moveTo>
                      <a:pt x="762794" y="0"/>
                    </a:moveTo>
                    <a:cubicBezTo>
                      <a:pt x="1184073" y="0"/>
                      <a:pt x="1525588" y="1403727"/>
                      <a:pt x="1525588" y="3135313"/>
                    </a:cubicBezTo>
                    <a:cubicBezTo>
                      <a:pt x="1525588" y="4866899"/>
                      <a:pt x="1184073" y="6270626"/>
                      <a:pt x="762794" y="6270626"/>
                    </a:cubicBezTo>
                    <a:cubicBezTo>
                      <a:pt x="341515" y="6270626"/>
                      <a:pt x="0" y="4866899"/>
                      <a:pt x="0" y="3135313"/>
                    </a:cubicBezTo>
                    <a:cubicBezTo>
                      <a:pt x="0" y="1403727"/>
                      <a:pt x="341515" y="0"/>
                      <a:pt x="762794" y="0"/>
                    </a:cubicBezTo>
                    <a:close/>
                    <a:moveTo>
                      <a:pt x="688975" y="777875"/>
                    </a:moveTo>
                    <a:cubicBezTo>
                      <a:pt x="370714" y="777875"/>
                      <a:pt x="112712" y="1835113"/>
                      <a:pt x="112712" y="3139282"/>
                    </a:cubicBezTo>
                    <a:cubicBezTo>
                      <a:pt x="112712" y="4443451"/>
                      <a:pt x="370714" y="5500689"/>
                      <a:pt x="688975" y="5500689"/>
                    </a:cubicBezTo>
                    <a:cubicBezTo>
                      <a:pt x="1007236" y="5500689"/>
                      <a:pt x="1265238" y="4443451"/>
                      <a:pt x="1265238" y="3139282"/>
                    </a:cubicBezTo>
                    <a:cubicBezTo>
                      <a:pt x="1265238" y="1835113"/>
                      <a:pt x="1007236" y="777875"/>
                      <a:pt x="688975" y="777875"/>
                    </a:cubicBezTo>
                    <a:close/>
                  </a:path>
                </a:pathLst>
              </a:custGeom>
              <a:gradFill>
                <a:gsLst>
                  <a:gs pos="0">
                    <a:schemeClr val="lt1"/>
                  </a:gs>
                  <a:gs pos="100000">
                    <a:srgbClr val="D8D8D8"/>
                  </a:gs>
                </a:gsLst>
                <a:lin ang="5400000" scaled="0"/>
              </a:gra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21" name="Google Shape;1321;p3"/>
              <p:cNvSpPr/>
              <p:nvPr/>
            </p:nvSpPr>
            <p:spPr>
              <a:xfrm>
                <a:off x="10798175" y="2003425"/>
                <a:ext cx="747712" cy="3071814"/>
              </a:xfrm>
              <a:custGeom>
                <a:rect b="b" l="l" r="r" t="t"/>
                <a:pathLst>
                  <a:path extrusionOk="0" h="3071814" w="747712">
                    <a:moveTo>
                      <a:pt x="373856" y="0"/>
                    </a:moveTo>
                    <a:cubicBezTo>
                      <a:pt x="580331" y="0"/>
                      <a:pt x="747712" y="687649"/>
                      <a:pt x="747712" y="1535907"/>
                    </a:cubicBezTo>
                    <a:cubicBezTo>
                      <a:pt x="747712" y="2384165"/>
                      <a:pt x="580331" y="3071814"/>
                      <a:pt x="373856" y="3071814"/>
                    </a:cubicBezTo>
                    <a:cubicBezTo>
                      <a:pt x="167381" y="3071814"/>
                      <a:pt x="0" y="2384165"/>
                      <a:pt x="0" y="1535907"/>
                    </a:cubicBezTo>
                    <a:cubicBezTo>
                      <a:pt x="0" y="687649"/>
                      <a:pt x="167381" y="0"/>
                      <a:pt x="373856" y="0"/>
                    </a:cubicBezTo>
                    <a:close/>
                    <a:moveTo>
                      <a:pt x="312737" y="766763"/>
                    </a:moveTo>
                    <a:cubicBezTo>
                      <a:pt x="207527" y="766763"/>
                      <a:pt x="122237" y="1116096"/>
                      <a:pt x="122237" y="1547020"/>
                    </a:cubicBezTo>
                    <a:cubicBezTo>
                      <a:pt x="122237" y="1977944"/>
                      <a:pt x="207527" y="2327277"/>
                      <a:pt x="312737" y="2327277"/>
                    </a:cubicBezTo>
                    <a:cubicBezTo>
                      <a:pt x="417947" y="2327277"/>
                      <a:pt x="503237" y="1977944"/>
                      <a:pt x="503237" y="1547020"/>
                    </a:cubicBezTo>
                    <a:cubicBezTo>
                      <a:pt x="503237" y="1116096"/>
                      <a:pt x="417947" y="766763"/>
                      <a:pt x="312737" y="766763"/>
                    </a:cubicBezTo>
                    <a:close/>
                  </a:path>
                </a:pathLst>
              </a:custGeom>
              <a:gradFill>
                <a:gsLst>
                  <a:gs pos="0">
                    <a:schemeClr val="lt1"/>
                  </a:gs>
                  <a:gs pos="100000">
                    <a:srgbClr val="D8D8D8"/>
                  </a:gs>
                </a:gsLst>
                <a:lin ang="5400000" scaled="0"/>
              </a:gra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sp>
          <p:nvSpPr>
            <p:cNvPr id="1322" name="Google Shape;1322;p3"/>
            <p:cNvSpPr/>
            <p:nvPr/>
          </p:nvSpPr>
          <p:spPr>
            <a:xfrm>
              <a:off x="10431463" y="1588"/>
              <a:ext cx="1757362" cy="6858000"/>
            </a:xfrm>
            <a:custGeom>
              <a:rect b="b" l="l" r="r" t="t"/>
              <a:pathLst>
                <a:path extrusionOk="0" h="6858000" w="1757362">
                  <a:moveTo>
                    <a:pt x="437076" y="0"/>
                  </a:moveTo>
                  <a:cubicBezTo>
                    <a:pt x="437076" y="0"/>
                    <a:pt x="437076" y="0"/>
                    <a:pt x="1757362" y="0"/>
                  </a:cubicBezTo>
                  <a:lnTo>
                    <a:pt x="1757362" y="6858000"/>
                  </a:lnTo>
                  <a:cubicBezTo>
                    <a:pt x="1757362" y="6858000"/>
                    <a:pt x="1757362" y="6858000"/>
                    <a:pt x="348755" y="6858000"/>
                  </a:cubicBezTo>
                  <a:cubicBezTo>
                    <a:pt x="133614" y="6015433"/>
                    <a:pt x="0" y="4861139"/>
                    <a:pt x="0" y="3589382"/>
                  </a:cubicBezTo>
                  <a:cubicBezTo>
                    <a:pt x="0" y="2145949"/>
                    <a:pt x="169848" y="858379"/>
                    <a:pt x="437076" y="0"/>
                  </a:cubicBezTo>
                  <a:close/>
                  <a:moveTo>
                    <a:pt x="875506" y="404812"/>
                  </a:moveTo>
                  <a:cubicBezTo>
                    <a:pt x="454227" y="404812"/>
                    <a:pt x="112712" y="1808539"/>
                    <a:pt x="112712" y="3540125"/>
                  </a:cubicBezTo>
                  <a:cubicBezTo>
                    <a:pt x="112712" y="5271711"/>
                    <a:pt x="454227" y="6675438"/>
                    <a:pt x="875506" y="6675438"/>
                  </a:cubicBezTo>
                  <a:cubicBezTo>
                    <a:pt x="1296785" y="6675438"/>
                    <a:pt x="1638300" y="5271711"/>
                    <a:pt x="1638300" y="3540125"/>
                  </a:cubicBezTo>
                  <a:cubicBezTo>
                    <a:pt x="1638300" y="1808539"/>
                    <a:pt x="1296785" y="404812"/>
                    <a:pt x="875506" y="404812"/>
                  </a:cubicBezTo>
                  <a:close/>
                </a:path>
              </a:pathLst>
            </a:custGeom>
            <a:gradFill>
              <a:gsLst>
                <a:gs pos="0">
                  <a:schemeClr val="accent1"/>
                </a:gs>
                <a:gs pos="100000">
                  <a:srgbClr val="69240B"/>
                </a:gs>
              </a:gsLst>
              <a:lin ang="5400000"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23" name="Google Shape;1323;p3"/>
            <p:cNvSpPr/>
            <p:nvPr/>
          </p:nvSpPr>
          <p:spPr>
            <a:xfrm>
              <a:off x="10656887" y="1184275"/>
              <a:ext cx="1152526" cy="4722814"/>
            </a:xfrm>
            <a:custGeom>
              <a:rect b="b" l="l" r="r" t="t"/>
              <a:pathLst>
                <a:path extrusionOk="0" h="4722814" w="1152526">
                  <a:moveTo>
                    <a:pt x="576263" y="0"/>
                  </a:moveTo>
                  <a:cubicBezTo>
                    <a:pt x="894524" y="0"/>
                    <a:pt x="1152526" y="1057238"/>
                    <a:pt x="1152526" y="2361407"/>
                  </a:cubicBezTo>
                  <a:cubicBezTo>
                    <a:pt x="1152526" y="3665576"/>
                    <a:pt x="894524" y="4722814"/>
                    <a:pt x="576263" y="4722814"/>
                  </a:cubicBezTo>
                  <a:cubicBezTo>
                    <a:pt x="258002" y="4722814"/>
                    <a:pt x="0" y="3665576"/>
                    <a:pt x="0" y="2361407"/>
                  </a:cubicBezTo>
                  <a:cubicBezTo>
                    <a:pt x="0" y="1057238"/>
                    <a:pt x="258002" y="0"/>
                    <a:pt x="576263" y="0"/>
                  </a:cubicBezTo>
                  <a:close/>
                  <a:moveTo>
                    <a:pt x="515144" y="819150"/>
                  </a:moveTo>
                  <a:cubicBezTo>
                    <a:pt x="308669" y="819150"/>
                    <a:pt x="141288" y="1506799"/>
                    <a:pt x="141288" y="2355057"/>
                  </a:cubicBezTo>
                  <a:cubicBezTo>
                    <a:pt x="141288" y="3203315"/>
                    <a:pt x="308669" y="3890964"/>
                    <a:pt x="515144" y="3890964"/>
                  </a:cubicBezTo>
                  <a:cubicBezTo>
                    <a:pt x="721619" y="3890964"/>
                    <a:pt x="889000" y="3203315"/>
                    <a:pt x="889000" y="2355057"/>
                  </a:cubicBezTo>
                  <a:cubicBezTo>
                    <a:pt x="889000" y="1506799"/>
                    <a:pt x="721619" y="819150"/>
                    <a:pt x="515144" y="819150"/>
                  </a:cubicBezTo>
                  <a:close/>
                </a:path>
              </a:pathLst>
            </a:custGeom>
            <a:gradFill>
              <a:gsLst>
                <a:gs pos="0">
                  <a:schemeClr val="accent1"/>
                </a:gs>
                <a:gs pos="100000">
                  <a:srgbClr val="69240B"/>
                </a:gs>
              </a:gsLst>
              <a:lin ang="5400000"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24" name="Google Shape;1324;p3"/>
            <p:cNvSpPr/>
            <p:nvPr/>
          </p:nvSpPr>
          <p:spPr>
            <a:xfrm>
              <a:off x="10920412" y="2770188"/>
              <a:ext cx="381000" cy="1560514"/>
            </a:xfrm>
            <a:custGeom>
              <a:rect b="b" l="l" r="r" t="t"/>
              <a:pathLst>
                <a:path extrusionOk="0" h="1560514" w="381000">
                  <a:moveTo>
                    <a:pt x="190500" y="0"/>
                  </a:moveTo>
                  <a:cubicBezTo>
                    <a:pt x="295710" y="0"/>
                    <a:pt x="381000" y="349333"/>
                    <a:pt x="381000" y="780257"/>
                  </a:cubicBezTo>
                  <a:cubicBezTo>
                    <a:pt x="381000" y="1211181"/>
                    <a:pt x="295710" y="1560514"/>
                    <a:pt x="190500" y="1560514"/>
                  </a:cubicBezTo>
                  <a:cubicBezTo>
                    <a:pt x="85290" y="1560514"/>
                    <a:pt x="0" y="1211181"/>
                    <a:pt x="0" y="780257"/>
                  </a:cubicBezTo>
                  <a:cubicBezTo>
                    <a:pt x="0" y="349333"/>
                    <a:pt x="85290" y="0"/>
                    <a:pt x="190500" y="0"/>
                  </a:cubicBezTo>
                  <a:close/>
                </a:path>
              </a:pathLst>
            </a:custGeom>
            <a:gradFill>
              <a:gsLst>
                <a:gs pos="0">
                  <a:schemeClr val="accent1"/>
                </a:gs>
                <a:gs pos="100000">
                  <a:srgbClr val="69240B"/>
                </a:gs>
              </a:gsLst>
              <a:lin ang="5400000"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grpSp>
        <p:nvGrpSpPr>
          <p:cNvPr id="1325" name="Google Shape;1325;p3"/>
          <p:cNvGrpSpPr/>
          <p:nvPr/>
        </p:nvGrpSpPr>
        <p:grpSpPr>
          <a:xfrm>
            <a:off x="4355919" y="1568060"/>
            <a:ext cx="3979435" cy="2007381"/>
            <a:chOff x="4595620" y="2090746"/>
            <a:chExt cx="6515292" cy="2676508"/>
          </a:xfrm>
        </p:grpSpPr>
        <p:grpSp>
          <p:nvGrpSpPr>
            <p:cNvPr id="1326" name="Google Shape;1326;p3"/>
            <p:cNvGrpSpPr/>
            <p:nvPr/>
          </p:nvGrpSpPr>
          <p:grpSpPr>
            <a:xfrm>
              <a:off x="4595620" y="2090746"/>
              <a:ext cx="6515292" cy="2676508"/>
              <a:chOff x="4572950" y="2090746"/>
              <a:chExt cx="6515292" cy="2676508"/>
            </a:xfrm>
          </p:grpSpPr>
          <p:sp>
            <p:nvSpPr>
              <p:cNvPr id="1327" name="Google Shape;1327;p3"/>
              <p:cNvSpPr/>
              <p:nvPr/>
            </p:nvSpPr>
            <p:spPr>
              <a:xfrm>
                <a:off x="4933092" y="3379305"/>
                <a:ext cx="4146307" cy="335587"/>
              </a:xfrm>
              <a:custGeom>
                <a:rect b="b" l="l" r="r" t="t"/>
                <a:pathLst>
                  <a:path extrusionOk="0" h="121" w="1494">
                    <a:moveTo>
                      <a:pt x="1494" y="9"/>
                    </a:moveTo>
                    <a:cubicBezTo>
                      <a:pt x="1494" y="9"/>
                      <a:pt x="365" y="0"/>
                      <a:pt x="51" y="40"/>
                    </a:cubicBezTo>
                    <a:cubicBezTo>
                      <a:pt x="51" y="40"/>
                      <a:pt x="0" y="57"/>
                      <a:pt x="51" y="73"/>
                    </a:cubicBezTo>
                    <a:cubicBezTo>
                      <a:pt x="102" y="89"/>
                      <a:pt x="934" y="117"/>
                      <a:pt x="1494" y="121"/>
                    </a:cubicBezTo>
                    <a:lnTo>
                      <a:pt x="1494" y="9"/>
                    </a:lnTo>
                    <a:close/>
                  </a:path>
                </a:pathLst>
              </a:custGeom>
              <a:gradFill>
                <a:gsLst>
                  <a:gs pos="0">
                    <a:schemeClr val="accent1"/>
                  </a:gs>
                  <a:gs pos="24000">
                    <a:schemeClr val="accent1"/>
                  </a:gs>
                  <a:gs pos="87000">
                    <a:srgbClr val="69240B"/>
                  </a:gs>
                  <a:gs pos="100000">
                    <a:srgbClr val="69240B"/>
                  </a:gs>
                </a:gsLst>
                <a:lin ang="5400000"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28" name="Google Shape;1328;p3"/>
              <p:cNvSpPr/>
              <p:nvPr/>
            </p:nvSpPr>
            <p:spPr>
              <a:xfrm>
                <a:off x="4684033" y="2780628"/>
                <a:ext cx="2231008" cy="728469"/>
              </a:xfrm>
              <a:custGeom>
                <a:rect b="b" l="l" r="r" t="t"/>
                <a:pathLst>
                  <a:path extrusionOk="0" h="262" w="804">
                    <a:moveTo>
                      <a:pt x="151" y="262"/>
                    </a:moveTo>
                    <a:cubicBezTo>
                      <a:pt x="151" y="262"/>
                      <a:pt x="0" y="168"/>
                      <a:pt x="46" y="84"/>
                    </a:cubicBezTo>
                    <a:cubicBezTo>
                      <a:pt x="91" y="0"/>
                      <a:pt x="691" y="29"/>
                      <a:pt x="804" y="239"/>
                    </a:cubicBezTo>
                    <a:lnTo>
                      <a:pt x="151" y="262"/>
                    </a:lnTo>
                    <a:close/>
                  </a:path>
                </a:pathLst>
              </a:custGeom>
              <a:gradFill>
                <a:gsLst>
                  <a:gs pos="0">
                    <a:srgbClr val="69240B"/>
                  </a:gs>
                  <a:gs pos="100000">
                    <a:srgbClr val="9E3611"/>
                  </a:gs>
                </a:gsLst>
                <a:lin ang="2700000"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29" name="Google Shape;1329;p3"/>
              <p:cNvSpPr/>
              <p:nvPr/>
            </p:nvSpPr>
            <p:spPr>
              <a:xfrm>
                <a:off x="4647785" y="3581593"/>
                <a:ext cx="2439142" cy="1185661"/>
              </a:xfrm>
              <a:custGeom>
                <a:rect b="b" l="l" r="r" t="t"/>
                <a:pathLst>
                  <a:path extrusionOk="0" h="426" w="879">
                    <a:moveTo>
                      <a:pt x="833" y="26"/>
                    </a:moveTo>
                    <a:cubicBezTo>
                      <a:pt x="833" y="26"/>
                      <a:pt x="876" y="18"/>
                      <a:pt x="877" y="43"/>
                    </a:cubicBezTo>
                    <a:cubicBezTo>
                      <a:pt x="879" y="68"/>
                      <a:pt x="744" y="388"/>
                      <a:pt x="411" y="407"/>
                    </a:cubicBezTo>
                    <a:cubicBezTo>
                      <a:pt x="77" y="426"/>
                      <a:pt x="0" y="132"/>
                      <a:pt x="160" y="14"/>
                    </a:cubicBezTo>
                    <a:cubicBezTo>
                      <a:pt x="173" y="0"/>
                      <a:pt x="173" y="0"/>
                      <a:pt x="173" y="0"/>
                    </a:cubicBezTo>
                    <a:lnTo>
                      <a:pt x="833" y="26"/>
                    </a:lnTo>
                    <a:close/>
                  </a:path>
                </a:pathLst>
              </a:custGeom>
              <a:solidFill>
                <a:srgbClr val="69240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30" name="Google Shape;1330;p3"/>
              <p:cNvSpPr/>
              <p:nvPr/>
            </p:nvSpPr>
            <p:spPr>
              <a:xfrm>
                <a:off x="10136438" y="3306809"/>
                <a:ext cx="169548" cy="528520"/>
              </a:xfrm>
              <a:custGeom>
                <a:rect b="b" l="l" r="r" t="t"/>
                <a:pathLst>
                  <a:path extrusionOk="0" h="452" w="145">
                    <a:moveTo>
                      <a:pt x="0" y="452"/>
                    </a:moveTo>
                    <a:lnTo>
                      <a:pt x="145" y="285"/>
                    </a:lnTo>
                    <a:lnTo>
                      <a:pt x="145" y="166"/>
                    </a:lnTo>
                    <a:lnTo>
                      <a:pt x="0" y="0"/>
                    </a:lnTo>
                    <a:lnTo>
                      <a:pt x="0" y="452"/>
                    </a:lnTo>
                    <a:close/>
                  </a:path>
                </a:pathLst>
              </a:custGeom>
              <a:gradFill>
                <a:gsLst>
                  <a:gs pos="0">
                    <a:srgbClr val="7F7F7F"/>
                  </a:gs>
                  <a:gs pos="24000">
                    <a:srgbClr val="7F7F7F"/>
                  </a:gs>
                  <a:gs pos="66000">
                    <a:srgbClr val="262626"/>
                  </a:gs>
                  <a:gs pos="100000">
                    <a:srgbClr val="262626"/>
                  </a:gs>
                </a:gsLst>
                <a:lin ang="4800000"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31" name="Google Shape;1331;p3"/>
              <p:cNvSpPr/>
              <p:nvPr/>
            </p:nvSpPr>
            <p:spPr>
              <a:xfrm>
                <a:off x="10305986" y="3504419"/>
                <a:ext cx="782256" cy="133299"/>
              </a:xfrm>
              <a:custGeom>
                <a:rect b="b" l="l" r="r" t="t"/>
                <a:pathLst>
                  <a:path extrusionOk="0" h="114" w="669">
                    <a:moveTo>
                      <a:pt x="0" y="114"/>
                    </a:moveTo>
                    <a:lnTo>
                      <a:pt x="669" y="81"/>
                    </a:lnTo>
                    <a:lnTo>
                      <a:pt x="669" y="33"/>
                    </a:lnTo>
                    <a:lnTo>
                      <a:pt x="0" y="0"/>
                    </a:lnTo>
                    <a:lnTo>
                      <a:pt x="0" y="114"/>
                    </a:lnTo>
                    <a:close/>
                  </a:path>
                </a:pathLst>
              </a:custGeom>
              <a:gradFill>
                <a:gsLst>
                  <a:gs pos="0">
                    <a:srgbClr val="595959"/>
                  </a:gs>
                  <a:gs pos="8000">
                    <a:srgbClr val="595959"/>
                  </a:gs>
                  <a:gs pos="61000">
                    <a:schemeClr val="lt1"/>
                  </a:gs>
                  <a:gs pos="100000">
                    <a:schemeClr val="lt1"/>
                  </a:gs>
                </a:gsLst>
                <a:lin ang="16200000"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32" name="Google Shape;1332;p3"/>
              <p:cNvSpPr/>
              <p:nvPr/>
            </p:nvSpPr>
            <p:spPr>
              <a:xfrm>
                <a:off x="4710926" y="2090746"/>
                <a:ext cx="2434465" cy="1444075"/>
              </a:xfrm>
              <a:custGeom>
                <a:rect b="b" l="l" r="r" t="t"/>
                <a:pathLst>
                  <a:path extrusionOk="0" h="519" w="877">
                    <a:moveTo>
                      <a:pt x="172" y="519"/>
                    </a:moveTo>
                    <a:cubicBezTo>
                      <a:pt x="172" y="519"/>
                      <a:pt x="0" y="359"/>
                      <a:pt x="64" y="217"/>
                    </a:cubicBezTo>
                    <a:cubicBezTo>
                      <a:pt x="128" y="75"/>
                      <a:pt x="398" y="0"/>
                      <a:pt x="614" y="152"/>
                    </a:cubicBezTo>
                    <a:cubicBezTo>
                      <a:pt x="830" y="304"/>
                      <a:pt x="877" y="483"/>
                      <a:pt x="824" y="486"/>
                    </a:cubicBezTo>
                    <a:lnTo>
                      <a:pt x="172" y="519"/>
                    </a:lnTo>
                    <a:close/>
                  </a:path>
                </a:pathLst>
              </a:custGeom>
              <a:gradFill>
                <a:gsLst>
                  <a:gs pos="0">
                    <a:schemeClr val="accent1"/>
                  </a:gs>
                  <a:gs pos="100000">
                    <a:srgbClr val="9E3611"/>
                  </a:gs>
                </a:gsLst>
                <a:lin ang="2700000"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33" name="Google Shape;1333;p3"/>
              <p:cNvSpPr/>
              <p:nvPr/>
            </p:nvSpPr>
            <p:spPr>
              <a:xfrm>
                <a:off x="4572950" y="3581593"/>
                <a:ext cx="2491760" cy="673512"/>
              </a:xfrm>
              <a:custGeom>
                <a:rect b="b" l="l" r="r" t="t"/>
                <a:pathLst>
                  <a:path extrusionOk="0" h="242" w="898">
                    <a:moveTo>
                      <a:pt x="188" y="0"/>
                    </a:moveTo>
                    <a:cubicBezTo>
                      <a:pt x="870" y="20"/>
                      <a:pt x="870" y="20"/>
                      <a:pt x="870" y="20"/>
                    </a:cubicBezTo>
                    <a:cubicBezTo>
                      <a:pt x="870" y="20"/>
                      <a:pt x="898" y="20"/>
                      <a:pt x="886" y="43"/>
                    </a:cubicBezTo>
                    <a:cubicBezTo>
                      <a:pt x="877" y="59"/>
                      <a:pt x="720" y="242"/>
                      <a:pt x="382" y="231"/>
                    </a:cubicBezTo>
                    <a:cubicBezTo>
                      <a:pt x="36" y="220"/>
                      <a:pt x="0" y="81"/>
                      <a:pt x="188" y="0"/>
                    </a:cubicBezTo>
                    <a:close/>
                  </a:path>
                </a:pathLst>
              </a:custGeom>
              <a:gradFill>
                <a:gsLst>
                  <a:gs pos="0">
                    <a:schemeClr val="accent1"/>
                  </a:gs>
                  <a:gs pos="76000">
                    <a:srgbClr val="9E3611"/>
                  </a:gs>
                  <a:gs pos="100000">
                    <a:srgbClr val="9E3611"/>
                  </a:gs>
                </a:gsLst>
                <a:lin ang="2700000"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34" name="Google Shape;1334;p3"/>
              <p:cNvSpPr/>
              <p:nvPr/>
            </p:nvSpPr>
            <p:spPr>
              <a:xfrm>
                <a:off x="8687687" y="3306809"/>
                <a:ext cx="1504878" cy="528520"/>
              </a:xfrm>
              <a:custGeom>
                <a:rect b="b" l="l" r="r" t="t"/>
                <a:pathLst>
                  <a:path extrusionOk="0" h="190" w="542">
                    <a:moveTo>
                      <a:pt x="542" y="95"/>
                    </a:moveTo>
                    <a:cubicBezTo>
                      <a:pt x="542" y="47"/>
                      <a:pt x="533" y="7"/>
                      <a:pt x="522" y="0"/>
                    </a:cubicBezTo>
                    <a:cubicBezTo>
                      <a:pt x="0" y="34"/>
                      <a:pt x="0" y="34"/>
                      <a:pt x="0" y="34"/>
                    </a:cubicBezTo>
                    <a:cubicBezTo>
                      <a:pt x="0" y="34"/>
                      <a:pt x="0" y="34"/>
                      <a:pt x="0" y="34"/>
                    </a:cubicBezTo>
                    <a:cubicBezTo>
                      <a:pt x="9" y="41"/>
                      <a:pt x="16" y="64"/>
                      <a:pt x="16" y="91"/>
                    </a:cubicBezTo>
                    <a:cubicBezTo>
                      <a:pt x="16" y="118"/>
                      <a:pt x="10" y="140"/>
                      <a:pt x="1" y="148"/>
                    </a:cubicBezTo>
                    <a:cubicBezTo>
                      <a:pt x="522" y="190"/>
                      <a:pt x="522" y="190"/>
                      <a:pt x="522" y="190"/>
                    </a:cubicBezTo>
                    <a:cubicBezTo>
                      <a:pt x="533" y="182"/>
                      <a:pt x="542" y="142"/>
                      <a:pt x="542" y="95"/>
                    </a:cubicBezTo>
                    <a:close/>
                  </a:path>
                </a:pathLst>
              </a:custGeom>
              <a:gradFill>
                <a:gsLst>
                  <a:gs pos="0">
                    <a:srgbClr val="595959"/>
                  </a:gs>
                  <a:gs pos="8000">
                    <a:srgbClr val="595959"/>
                  </a:gs>
                  <a:gs pos="61000">
                    <a:schemeClr val="lt1"/>
                  </a:gs>
                  <a:gs pos="100000">
                    <a:schemeClr val="lt1"/>
                  </a:gs>
                </a:gsLst>
                <a:lin ang="16319999"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sp>
          <p:nvSpPr>
            <p:cNvPr id="1335" name="Google Shape;1335;p3"/>
            <p:cNvSpPr/>
            <p:nvPr/>
          </p:nvSpPr>
          <p:spPr>
            <a:xfrm>
              <a:off x="8857812" y="3385765"/>
              <a:ext cx="45719" cy="348521"/>
            </a:xfrm>
            <a:custGeom>
              <a:rect b="b" l="l" r="r" t="t"/>
              <a:pathLst>
                <a:path extrusionOk="0" h="339868" w="63554">
                  <a:moveTo>
                    <a:pt x="0" y="0"/>
                  </a:moveTo>
                  <a:cubicBezTo>
                    <a:pt x="35100" y="0"/>
                    <a:pt x="63554" y="76082"/>
                    <a:pt x="63554" y="169934"/>
                  </a:cubicBezTo>
                  <a:cubicBezTo>
                    <a:pt x="63554" y="263786"/>
                    <a:pt x="35100" y="339868"/>
                    <a:pt x="0" y="339868"/>
                  </a:cubicBezTo>
                </a:path>
              </a:pathLst>
            </a:custGeom>
            <a:noFill/>
            <a:ln cap="rnd" cmpd="sng" w="12700">
              <a:solidFill>
                <a:srgbClr val="26262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336" name="Google Shape;1336;p3"/>
            <p:cNvSpPr/>
            <p:nvPr/>
          </p:nvSpPr>
          <p:spPr>
            <a:xfrm>
              <a:off x="9994047" y="3307856"/>
              <a:ext cx="62254" cy="519495"/>
            </a:xfrm>
            <a:custGeom>
              <a:rect b="b" l="l" r="r" t="t"/>
              <a:pathLst>
                <a:path extrusionOk="0" h="339868" w="63554">
                  <a:moveTo>
                    <a:pt x="0" y="0"/>
                  </a:moveTo>
                  <a:cubicBezTo>
                    <a:pt x="35100" y="0"/>
                    <a:pt x="63554" y="76082"/>
                    <a:pt x="63554" y="169934"/>
                  </a:cubicBezTo>
                  <a:cubicBezTo>
                    <a:pt x="63554" y="263786"/>
                    <a:pt x="35100" y="339868"/>
                    <a:pt x="0" y="339868"/>
                  </a:cubicBezTo>
                </a:path>
              </a:pathLst>
            </a:custGeom>
            <a:noFill/>
            <a:ln cap="rnd" cmpd="sng" w="12700">
              <a:solidFill>
                <a:srgbClr val="26262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grpSp>
      <p:sp>
        <p:nvSpPr>
          <p:cNvPr id="1337" name="Google Shape;1337;p3"/>
          <p:cNvSpPr/>
          <p:nvPr/>
        </p:nvSpPr>
        <p:spPr>
          <a:xfrm>
            <a:off x="7852384" y="0"/>
            <a:ext cx="1291616" cy="1855833"/>
          </a:xfrm>
          <a:custGeom>
            <a:rect b="b" l="l" r="r" t="t"/>
            <a:pathLst>
              <a:path extrusionOk="0" h="2474444" w="1721706">
                <a:moveTo>
                  <a:pt x="401420" y="0"/>
                </a:moveTo>
                <a:cubicBezTo>
                  <a:pt x="401420" y="0"/>
                  <a:pt x="401420" y="0"/>
                  <a:pt x="1721706" y="0"/>
                </a:cubicBezTo>
                <a:lnTo>
                  <a:pt x="1721706" y="1073177"/>
                </a:lnTo>
                <a:lnTo>
                  <a:pt x="1656650" y="1215037"/>
                </a:lnTo>
                <a:cubicBezTo>
                  <a:pt x="1595556" y="1334034"/>
                  <a:pt x="1522883" y="1449663"/>
                  <a:pt x="1439008" y="1560075"/>
                </a:cubicBezTo>
                <a:lnTo>
                  <a:pt x="1432488" y="1567922"/>
                </a:lnTo>
                <a:lnTo>
                  <a:pt x="1304841" y="1721548"/>
                </a:lnTo>
                <a:cubicBezTo>
                  <a:pt x="1209858" y="1826279"/>
                  <a:pt x="1103862" y="1924867"/>
                  <a:pt x="987231" y="2015461"/>
                </a:cubicBezTo>
                <a:cubicBezTo>
                  <a:pt x="753969" y="2196649"/>
                  <a:pt x="500249" y="2328709"/>
                  <a:pt x="241164" y="2412373"/>
                </a:cubicBezTo>
                <a:lnTo>
                  <a:pt x="125926" y="2444086"/>
                </a:lnTo>
                <a:lnTo>
                  <a:pt x="46081" y="2466059"/>
                </a:lnTo>
                <a:lnTo>
                  <a:pt x="0" y="2474444"/>
                </a:lnTo>
                <a:lnTo>
                  <a:pt x="32177" y="2045688"/>
                </a:lnTo>
                <a:cubicBezTo>
                  <a:pt x="105424" y="1240627"/>
                  <a:pt x="234403" y="536487"/>
                  <a:pt x="401420" y="0"/>
                </a:cubicBezTo>
                <a:close/>
              </a:path>
            </a:pathLst>
          </a:custGeom>
          <a:solidFill>
            <a:schemeClr val="lt1">
              <a:alpha val="14509"/>
            </a:scheme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38" name="Google Shape;1338;p3"/>
          <p:cNvSpPr/>
          <p:nvPr/>
        </p:nvSpPr>
        <p:spPr>
          <a:xfrm>
            <a:off x="140729" y="979196"/>
            <a:ext cx="4241514" cy="1361912"/>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3300"/>
              <a:buFont typeface="Arial"/>
              <a:buNone/>
            </a:pPr>
            <a:r>
              <a:rPr b="1" i="0" lang="en" sz="3300" u="none" cap="none" strike="noStrike">
                <a:solidFill>
                  <a:srgbClr val="FFFFFF"/>
                </a:solidFill>
                <a:latin typeface="Cambria"/>
                <a:ea typeface="Cambria"/>
                <a:cs typeface="Cambria"/>
                <a:sym typeface="Cambria"/>
              </a:rPr>
              <a:t>SAP EWM TRAINING</a:t>
            </a:r>
            <a:br>
              <a:rPr b="0" i="0" lang="en" sz="3300" u="none" cap="none" strike="noStrike">
                <a:solidFill>
                  <a:srgbClr val="FFFFFF"/>
                </a:solidFill>
                <a:latin typeface="Quattrocento Sans"/>
                <a:ea typeface="Quattrocento Sans"/>
                <a:cs typeface="Quattrocento Sans"/>
                <a:sym typeface="Quattrocento Sans"/>
              </a:rPr>
            </a:br>
            <a:r>
              <a:rPr b="1" i="0" lang="en" sz="3300" u="none" cap="none" strike="noStrike">
                <a:solidFill>
                  <a:srgbClr val="FFFFFF"/>
                </a:solidFill>
                <a:latin typeface="Cambria"/>
                <a:ea typeface="Cambria"/>
                <a:cs typeface="Cambria"/>
                <a:sym typeface="Cambria"/>
              </a:rPr>
              <a:t>(Day </a:t>
            </a:r>
            <a:r>
              <a:rPr b="1" lang="en" sz="3300">
                <a:solidFill>
                  <a:srgbClr val="FFFFFF"/>
                </a:solidFill>
                <a:latin typeface="Cambria"/>
                <a:ea typeface="Cambria"/>
                <a:cs typeface="Cambria"/>
                <a:sym typeface="Cambria"/>
              </a:rPr>
              <a:t>11</a:t>
            </a:r>
            <a:r>
              <a:rPr b="1" i="0" lang="en" sz="3300" u="none" cap="none" strike="noStrike">
                <a:solidFill>
                  <a:srgbClr val="FFFFFF"/>
                </a:solidFill>
                <a:latin typeface="Cambria"/>
                <a:ea typeface="Cambria"/>
                <a:cs typeface="Cambria"/>
                <a:sym typeface="Cambria"/>
              </a:rPr>
              <a:t>)</a:t>
            </a:r>
            <a:br>
              <a:rPr b="0" i="0" lang="en" sz="3300" u="none" cap="none" strike="noStrike">
                <a:solidFill>
                  <a:srgbClr val="FFFFFF"/>
                </a:solidFill>
                <a:latin typeface="Quattrocento Sans"/>
                <a:ea typeface="Quattrocento Sans"/>
                <a:cs typeface="Quattrocento Sans"/>
                <a:sym typeface="Quattrocento Sans"/>
              </a:rPr>
            </a:br>
            <a:endParaRPr b="0" i="0" sz="1800" u="none" cap="none" strike="noStrike">
              <a:solidFill>
                <a:schemeClr val="dk1"/>
              </a:solidFill>
              <a:latin typeface="Quattrocento Sans"/>
              <a:ea typeface="Quattrocento Sans"/>
              <a:cs typeface="Quattrocento Sans"/>
              <a:sym typeface="Quattrocento Sans"/>
            </a:endParaRPr>
          </a:p>
        </p:txBody>
      </p:sp>
      <p:sp>
        <p:nvSpPr>
          <p:cNvPr id="1339" name="Google Shape;1339;p3"/>
          <p:cNvSpPr txBox="1"/>
          <p:nvPr/>
        </p:nvSpPr>
        <p:spPr>
          <a:xfrm>
            <a:off x="115631" y="2358647"/>
            <a:ext cx="5226394" cy="1329414"/>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chemeClr val="accent1"/>
              </a:buClr>
              <a:buSzPts val="2700"/>
              <a:buFont typeface="Arial"/>
              <a:buNone/>
            </a:pPr>
            <a:r>
              <a:rPr b="1" i="0" lang="en" sz="2700" u="none" cap="none" strike="noStrike">
                <a:solidFill>
                  <a:schemeClr val="accent1"/>
                </a:solidFill>
                <a:latin typeface="Arial Black"/>
                <a:ea typeface="Arial Black"/>
                <a:cs typeface="Arial Black"/>
                <a:sym typeface="Arial Black"/>
              </a:rPr>
              <a:t>AnubhavTrainings.com</a:t>
            </a:r>
            <a:endParaRPr b="1" i="0" sz="2700" u="none" cap="none" strike="noStrike">
              <a:solidFill>
                <a:schemeClr val="accent1"/>
              </a:solidFill>
              <a:latin typeface="Arial Black"/>
              <a:ea typeface="Arial Black"/>
              <a:cs typeface="Arial Black"/>
              <a:sym typeface="Arial Black"/>
            </a:endParaRPr>
          </a:p>
        </p:txBody>
      </p:sp>
    </p:spTree>
  </p:cSld>
  <p:clrMapOvr>
    <a:masterClrMapping/>
  </p:clrMapOvr>
  <mc:AlternateContent>
    <mc:Choice Requires="p14">
      <p:transition spd="slow" p14:dur="1500">
        <p:fade thruBlk="1"/>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40" name="Shape 1540"/>
        <p:cNvGrpSpPr/>
        <p:nvPr/>
      </p:nvGrpSpPr>
      <p:grpSpPr>
        <a:xfrm>
          <a:off x="0" y="0"/>
          <a:ext cx="0" cy="0"/>
          <a:chOff x="0" y="0"/>
          <a:chExt cx="0" cy="0"/>
        </a:xfrm>
      </p:grpSpPr>
      <p:sp>
        <p:nvSpPr>
          <p:cNvPr id="1541" name="Google Shape;1541;g25eaea65f9a_0_125"/>
          <p:cNvSpPr txBox="1"/>
          <p:nvPr/>
        </p:nvSpPr>
        <p:spPr>
          <a:xfrm>
            <a:off x="82084" y="4733926"/>
            <a:ext cx="2895600" cy="2739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sp>
        <p:nvSpPr>
          <p:cNvPr id="1542" name="Google Shape;1542;g25eaea65f9a_0_125"/>
          <p:cNvSpPr txBox="1"/>
          <p:nvPr/>
        </p:nvSpPr>
        <p:spPr>
          <a:xfrm>
            <a:off x="324650" y="246125"/>
            <a:ext cx="7711200" cy="4311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800"/>
              </a:spcAft>
              <a:buNone/>
            </a:pPr>
            <a:r>
              <a:rPr b="1" lang="en" sz="1600">
                <a:solidFill>
                  <a:srgbClr val="0070C0"/>
                </a:solidFill>
                <a:latin typeface="Calibri"/>
                <a:ea typeface="Calibri"/>
                <a:cs typeface="Calibri"/>
                <a:sym typeface="Calibri"/>
              </a:rPr>
              <a:t>Assign Warehouse Door to Yard bin </a:t>
            </a:r>
            <a:r>
              <a:rPr b="1" lang="en" sz="1600">
                <a:solidFill>
                  <a:schemeClr val="dk1"/>
                </a:solidFill>
                <a:latin typeface="Calibri"/>
                <a:ea typeface="Calibri"/>
                <a:cs typeface="Calibri"/>
                <a:sym typeface="Calibri"/>
              </a:rPr>
              <a:t>- /scwm/ym_door_bin</a:t>
            </a:r>
            <a:endParaRPr b="1" sz="1600">
              <a:solidFill>
                <a:schemeClr val="dk1"/>
              </a:solidFill>
              <a:latin typeface="Calibri"/>
              <a:ea typeface="Calibri"/>
              <a:cs typeface="Calibri"/>
              <a:sym typeface="Calibri"/>
            </a:endParaRPr>
          </a:p>
        </p:txBody>
      </p:sp>
      <p:pic>
        <p:nvPicPr>
          <p:cNvPr id="1543" name="Google Shape;1543;g25eaea65f9a_0_125"/>
          <p:cNvPicPr preferRelativeResize="0"/>
          <p:nvPr/>
        </p:nvPicPr>
        <p:blipFill>
          <a:blip r:embed="rId3">
            <a:alphaModFix/>
          </a:blip>
          <a:stretch>
            <a:fillRect/>
          </a:stretch>
        </p:blipFill>
        <p:spPr>
          <a:xfrm>
            <a:off x="413188" y="769575"/>
            <a:ext cx="7534125" cy="26479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47" name="Shape 1547"/>
        <p:cNvGrpSpPr/>
        <p:nvPr/>
      </p:nvGrpSpPr>
      <p:grpSpPr>
        <a:xfrm>
          <a:off x="0" y="0"/>
          <a:ext cx="0" cy="0"/>
          <a:chOff x="0" y="0"/>
          <a:chExt cx="0" cy="0"/>
        </a:xfrm>
      </p:grpSpPr>
      <p:sp>
        <p:nvSpPr>
          <p:cNvPr id="1548" name="Google Shape;1548;g25eaea65f9a_0_136"/>
          <p:cNvSpPr txBox="1"/>
          <p:nvPr/>
        </p:nvSpPr>
        <p:spPr>
          <a:xfrm>
            <a:off x="82084" y="4733926"/>
            <a:ext cx="2895600" cy="2739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sp>
        <p:nvSpPr>
          <p:cNvPr id="1549" name="Google Shape;1549;g25eaea65f9a_0_136"/>
          <p:cNvSpPr txBox="1"/>
          <p:nvPr/>
        </p:nvSpPr>
        <p:spPr>
          <a:xfrm>
            <a:off x="324650" y="246125"/>
            <a:ext cx="7711200" cy="7992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0"/>
              </a:spcAft>
              <a:buNone/>
            </a:pPr>
            <a:r>
              <a:rPr b="1" lang="en" sz="1600">
                <a:solidFill>
                  <a:srgbClr val="0070C0"/>
                </a:solidFill>
                <a:latin typeface="Calibri"/>
                <a:ea typeface="Calibri"/>
                <a:cs typeface="Calibri"/>
                <a:sym typeface="Calibri"/>
              </a:rPr>
              <a:t>Assign Checkpoints to Storage bins - /SCWM/YM_CHKPT_BIN</a:t>
            </a:r>
            <a:endParaRPr b="1" sz="1600">
              <a:solidFill>
                <a:srgbClr val="0070C0"/>
              </a:solidFill>
              <a:latin typeface="Calibri"/>
              <a:ea typeface="Calibri"/>
              <a:cs typeface="Calibri"/>
              <a:sym typeface="Calibri"/>
            </a:endParaRPr>
          </a:p>
          <a:p>
            <a:pPr indent="0" lvl="0" marL="0" rtl="0" algn="l">
              <a:lnSpc>
                <a:spcPct val="107916"/>
              </a:lnSpc>
              <a:spcBef>
                <a:spcPts val="800"/>
              </a:spcBef>
              <a:spcAft>
                <a:spcPts val="800"/>
              </a:spcAft>
              <a:buNone/>
            </a:pPr>
            <a:r>
              <a:t/>
            </a:r>
            <a:endParaRPr b="1" sz="1600">
              <a:solidFill>
                <a:srgbClr val="0070C0"/>
              </a:solidFill>
              <a:latin typeface="Calibri"/>
              <a:ea typeface="Calibri"/>
              <a:cs typeface="Calibri"/>
              <a:sym typeface="Calibri"/>
            </a:endParaRPr>
          </a:p>
        </p:txBody>
      </p:sp>
      <p:pic>
        <p:nvPicPr>
          <p:cNvPr id="1550" name="Google Shape;1550;g25eaea65f9a_0_136"/>
          <p:cNvPicPr preferRelativeResize="0"/>
          <p:nvPr/>
        </p:nvPicPr>
        <p:blipFill>
          <a:blip r:embed="rId3">
            <a:alphaModFix/>
          </a:blip>
          <a:stretch>
            <a:fillRect/>
          </a:stretch>
        </p:blipFill>
        <p:spPr>
          <a:xfrm>
            <a:off x="414875" y="779375"/>
            <a:ext cx="7550575" cy="30105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54" name="Shape 1554"/>
        <p:cNvGrpSpPr/>
        <p:nvPr/>
      </p:nvGrpSpPr>
      <p:grpSpPr>
        <a:xfrm>
          <a:off x="0" y="0"/>
          <a:ext cx="0" cy="0"/>
          <a:chOff x="0" y="0"/>
          <a:chExt cx="0" cy="0"/>
        </a:xfrm>
      </p:grpSpPr>
      <p:sp>
        <p:nvSpPr>
          <p:cNvPr id="1555" name="Google Shape;1555;g25eaea65f9a_0_142"/>
          <p:cNvSpPr txBox="1"/>
          <p:nvPr/>
        </p:nvSpPr>
        <p:spPr>
          <a:xfrm>
            <a:off x="82084" y="4733926"/>
            <a:ext cx="2895600" cy="2739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sp>
        <p:nvSpPr>
          <p:cNvPr id="1556" name="Google Shape;1556;g25eaea65f9a_0_142"/>
          <p:cNvSpPr txBox="1"/>
          <p:nvPr/>
        </p:nvSpPr>
        <p:spPr>
          <a:xfrm>
            <a:off x="324650" y="246125"/>
            <a:ext cx="7711200" cy="11346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0"/>
              </a:spcAft>
              <a:buNone/>
            </a:pPr>
            <a:r>
              <a:rPr b="1" lang="en" sz="1600">
                <a:solidFill>
                  <a:srgbClr val="0070C0"/>
                </a:solidFill>
                <a:latin typeface="Calibri"/>
                <a:ea typeface="Calibri"/>
                <a:cs typeface="Calibri"/>
                <a:sym typeface="Calibri"/>
              </a:rPr>
              <a:t>Staging area Determination by SADG</a:t>
            </a:r>
            <a:endParaRPr b="1" sz="1600">
              <a:solidFill>
                <a:srgbClr val="0070C0"/>
              </a:solidFill>
              <a:latin typeface="Calibri"/>
              <a:ea typeface="Calibri"/>
              <a:cs typeface="Calibri"/>
              <a:sym typeface="Calibri"/>
            </a:endParaRPr>
          </a:p>
          <a:p>
            <a:pPr indent="0" lvl="0" marL="0" rtl="0" algn="l">
              <a:lnSpc>
                <a:spcPct val="107916"/>
              </a:lnSpc>
              <a:spcBef>
                <a:spcPts val="800"/>
              </a:spcBef>
              <a:spcAft>
                <a:spcPts val="0"/>
              </a:spcAft>
              <a:buNone/>
            </a:pPr>
            <a:r>
              <a:rPr lang="en">
                <a:solidFill>
                  <a:schemeClr val="dk1"/>
                </a:solidFill>
                <a:latin typeface="Calibri"/>
                <a:ea typeface="Calibri"/>
                <a:cs typeface="Calibri"/>
                <a:sym typeface="Calibri"/>
              </a:rPr>
              <a:t>Tcode - /scwm/stadet_in</a:t>
            </a:r>
            <a:endParaRPr>
              <a:solidFill>
                <a:schemeClr val="dk1"/>
              </a:solidFill>
              <a:latin typeface="Calibri"/>
              <a:ea typeface="Calibri"/>
              <a:cs typeface="Calibri"/>
              <a:sym typeface="Calibri"/>
            </a:endParaRPr>
          </a:p>
          <a:p>
            <a:pPr indent="0" lvl="0" marL="0" rtl="0" algn="l">
              <a:lnSpc>
                <a:spcPct val="107916"/>
              </a:lnSpc>
              <a:spcBef>
                <a:spcPts val="800"/>
              </a:spcBef>
              <a:spcAft>
                <a:spcPts val="800"/>
              </a:spcAft>
              <a:buNone/>
            </a:pPr>
            <a:r>
              <a:t/>
            </a:r>
            <a:endParaRPr b="1" sz="1600">
              <a:solidFill>
                <a:srgbClr val="0070C0"/>
              </a:solidFill>
              <a:latin typeface="Calibri"/>
              <a:ea typeface="Calibri"/>
              <a:cs typeface="Calibri"/>
              <a:sym typeface="Calibri"/>
            </a:endParaRPr>
          </a:p>
        </p:txBody>
      </p:sp>
      <p:pic>
        <p:nvPicPr>
          <p:cNvPr id="1557" name="Google Shape;1557;g25eaea65f9a_0_142"/>
          <p:cNvPicPr preferRelativeResize="0"/>
          <p:nvPr/>
        </p:nvPicPr>
        <p:blipFill>
          <a:blip r:embed="rId3">
            <a:alphaModFix/>
          </a:blip>
          <a:stretch>
            <a:fillRect/>
          </a:stretch>
        </p:blipFill>
        <p:spPr>
          <a:xfrm>
            <a:off x="439525" y="1131175"/>
            <a:ext cx="7711200" cy="28474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61" name="Shape 1561"/>
        <p:cNvGrpSpPr/>
        <p:nvPr/>
      </p:nvGrpSpPr>
      <p:grpSpPr>
        <a:xfrm>
          <a:off x="0" y="0"/>
          <a:ext cx="0" cy="0"/>
          <a:chOff x="0" y="0"/>
          <a:chExt cx="0" cy="0"/>
        </a:xfrm>
      </p:grpSpPr>
      <p:sp>
        <p:nvSpPr>
          <p:cNvPr id="1562" name="Google Shape;1562;g25eaea65f9a_0_152"/>
          <p:cNvSpPr txBox="1"/>
          <p:nvPr/>
        </p:nvSpPr>
        <p:spPr>
          <a:xfrm>
            <a:off x="82084" y="4733926"/>
            <a:ext cx="2895600" cy="2739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sp>
        <p:nvSpPr>
          <p:cNvPr id="1563" name="Google Shape;1563;g25eaea65f9a_0_152"/>
          <p:cNvSpPr txBox="1"/>
          <p:nvPr/>
        </p:nvSpPr>
        <p:spPr>
          <a:xfrm>
            <a:off x="324650" y="246125"/>
            <a:ext cx="7711200" cy="9273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0"/>
              </a:spcAft>
              <a:buNone/>
            </a:pPr>
            <a:r>
              <a:rPr b="1" lang="en" sz="2000">
                <a:solidFill>
                  <a:srgbClr val="0070C0"/>
                </a:solidFill>
                <a:latin typeface="Calibri"/>
                <a:ea typeface="Calibri"/>
                <a:cs typeface="Calibri"/>
                <a:sym typeface="Calibri"/>
              </a:rPr>
              <a:t>Test Case </a:t>
            </a:r>
            <a:endParaRPr b="1" sz="2000">
              <a:solidFill>
                <a:srgbClr val="0070C0"/>
              </a:solidFill>
              <a:latin typeface="Calibri"/>
              <a:ea typeface="Calibri"/>
              <a:cs typeface="Calibri"/>
              <a:sym typeface="Calibri"/>
            </a:endParaRPr>
          </a:p>
          <a:p>
            <a:pPr indent="0" lvl="0" marL="0" rtl="0" algn="l">
              <a:lnSpc>
                <a:spcPct val="107916"/>
              </a:lnSpc>
              <a:spcBef>
                <a:spcPts val="800"/>
              </a:spcBef>
              <a:spcAft>
                <a:spcPts val="800"/>
              </a:spcAft>
              <a:buNone/>
            </a:pPr>
            <a:r>
              <a:t/>
            </a:r>
            <a:endParaRPr b="1" sz="2000">
              <a:solidFill>
                <a:srgbClr val="0070C0"/>
              </a:solidFill>
              <a:latin typeface="Calibri"/>
              <a:ea typeface="Calibri"/>
              <a:cs typeface="Calibri"/>
              <a:sym typeface="Calibri"/>
            </a:endParaRPr>
          </a:p>
        </p:txBody>
      </p:sp>
      <p:sp>
        <p:nvSpPr>
          <p:cNvPr id="1564" name="Google Shape;1564;g25eaea65f9a_0_152"/>
          <p:cNvSpPr txBox="1"/>
          <p:nvPr/>
        </p:nvSpPr>
        <p:spPr>
          <a:xfrm>
            <a:off x="196925" y="598825"/>
            <a:ext cx="6907200" cy="298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lang="en">
                <a:latin typeface="Calibri"/>
                <a:ea typeface="Calibri"/>
                <a:cs typeface="Calibri"/>
                <a:sym typeface="Calibri"/>
              </a:rPr>
              <a:t>Create TU - /scwm/tu</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Assign IBD &amp; Door to TU</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Arrival at Check Point - /scwm/cico</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If All Doors are engaged, Create WT to Move from Checkpoint to Parking bin - /scwm/ymove</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Create WT to Move from Parking bin to Door  (Docked at Door) - /scwm/ymove</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Goods receipt in IBD</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Unloading Task Creation &amp; Confirmation</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Check IBD status - Unloading will be completed!</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Create a WT to Move TU back to Checkpoint - /scwm/ymove</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Departure from Checkpoint - /scwm/cico	</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Complete your Putaway Tasks</a:t>
            </a:r>
            <a:endParaRPr>
              <a:latin typeface="Calibri"/>
              <a:ea typeface="Calibri"/>
              <a:cs typeface="Calibri"/>
              <a:sym typeface="Calibri"/>
            </a:endParaRPr>
          </a:p>
          <a:p>
            <a:pPr indent="0" lvl="0" marL="45720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68" name="Shape 1568"/>
        <p:cNvGrpSpPr/>
        <p:nvPr/>
      </p:nvGrpSpPr>
      <p:grpSpPr>
        <a:xfrm>
          <a:off x="0" y="0"/>
          <a:ext cx="0" cy="0"/>
          <a:chOff x="0" y="0"/>
          <a:chExt cx="0" cy="0"/>
        </a:xfrm>
      </p:grpSpPr>
      <p:sp>
        <p:nvSpPr>
          <p:cNvPr id="1569" name="Google Shape;1569;g25eaea65f9a_0_158"/>
          <p:cNvSpPr txBox="1"/>
          <p:nvPr/>
        </p:nvSpPr>
        <p:spPr>
          <a:xfrm>
            <a:off x="82084" y="4733926"/>
            <a:ext cx="2895600" cy="2739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sp>
        <p:nvSpPr>
          <p:cNvPr id="1570" name="Google Shape;1570;g25eaea65f9a_0_158"/>
          <p:cNvSpPr txBox="1"/>
          <p:nvPr/>
        </p:nvSpPr>
        <p:spPr>
          <a:xfrm>
            <a:off x="324650" y="246125"/>
            <a:ext cx="7711200" cy="7992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0"/>
              </a:spcAft>
              <a:buClr>
                <a:schemeClr val="dk1"/>
              </a:buClr>
              <a:buSzPts val="1100"/>
              <a:buFont typeface="Arial"/>
              <a:buNone/>
            </a:pPr>
            <a:r>
              <a:rPr b="1" lang="en" sz="1600">
                <a:solidFill>
                  <a:srgbClr val="0070C0"/>
                </a:solidFill>
                <a:latin typeface="Calibri"/>
                <a:ea typeface="Calibri"/>
                <a:cs typeface="Calibri"/>
                <a:sym typeface="Calibri"/>
              </a:rPr>
              <a:t>Create IBD </a:t>
            </a:r>
            <a:endParaRPr b="1" sz="1600">
              <a:solidFill>
                <a:srgbClr val="0070C0"/>
              </a:solidFill>
              <a:latin typeface="Calibri"/>
              <a:ea typeface="Calibri"/>
              <a:cs typeface="Calibri"/>
              <a:sym typeface="Calibri"/>
            </a:endParaRPr>
          </a:p>
          <a:p>
            <a:pPr indent="0" lvl="0" marL="0" rtl="0" algn="l">
              <a:lnSpc>
                <a:spcPct val="107916"/>
              </a:lnSpc>
              <a:spcBef>
                <a:spcPts val="800"/>
              </a:spcBef>
              <a:spcAft>
                <a:spcPts val="800"/>
              </a:spcAft>
              <a:buNone/>
            </a:pPr>
            <a:r>
              <a:t/>
            </a:r>
            <a:endParaRPr b="1" sz="1600">
              <a:solidFill>
                <a:srgbClr val="0070C0"/>
              </a:solidFill>
              <a:latin typeface="Calibri"/>
              <a:ea typeface="Calibri"/>
              <a:cs typeface="Calibri"/>
              <a:sym typeface="Calibri"/>
            </a:endParaRPr>
          </a:p>
        </p:txBody>
      </p:sp>
      <p:pic>
        <p:nvPicPr>
          <p:cNvPr id="1571" name="Google Shape;1571;g25eaea65f9a_0_158"/>
          <p:cNvPicPr preferRelativeResize="0"/>
          <p:nvPr/>
        </p:nvPicPr>
        <p:blipFill>
          <a:blip r:embed="rId3">
            <a:alphaModFix/>
          </a:blip>
          <a:stretch>
            <a:fillRect/>
          </a:stretch>
        </p:blipFill>
        <p:spPr>
          <a:xfrm>
            <a:off x="398500" y="754750"/>
            <a:ext cx="7637350" cy="29432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75" name="Shape 1575"/>
        <p:cNvGrpSpPr/>
        <p:nvPr/>
      </p:nvGrpSpPr>
      <p:grpSpPr>
        <a:xfrm>
          <a:off x="0" y="0"/>
          <a:ext cx="0" cy="0"/>
          <a:chOff x="0" y="0"/>
          <a:chExt cx="0" cy="0"/>
        </a:xfrm>
      </p:grpSpPr>
      <p:sp>
        <p:nvSpPr>
          <p:cNvPr id="1576" name="Google Shape;1576;g25eaea65f9a_0_164"/>
          <p:cNvSpPr txBox="1"/>
          <p:nvPr/>
        </p:nvSpPr>
        <p:spPr>
          <a:xfrm>
            <a:off x="82084" y="4733926"/>
            <a:ext cx="2895600" cy="2739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sp>
        <p:nvSpPr>
          <p:cNvPr id="1577" name="Google Shape;1577;g25eaea65f9a_0_164"/>
          <p:cNvSpPr txBox="1"/>
          <p:nvPr/>
        </p:nvSpPr>
        <p:spPr>
          <a:xfrm>
            <a:off x="324650" y="246125"/>
            <a:ext cx="7711200" cy="15030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0"/>
              </a:spcAft>
              <a:buNone/>
            </a:pPr>
            <a:r>
              <a:rPr b="1" lang="en" sz="1600">
                <a:solidFill>
                  <a:srgbClr val="0070C0"/>
                </a:solidFill>
                <a:latin typeface="Calibri"/>
                <a:ea typeface="Calibri"/>
                <a:cs typeface="Calibri"/>
                <a:sym typeface="Calibri"/>
              </a:rPr>
              <a:t>Create TU using tcode - /scwm/tu</a:t>
            </a:r>
            <a:endParaRPr b="1" sz="1600">
              <a:solidFill>
                <a:srgbClr val="0070C0"/>
              </a:solidFill>
              <a:latin typeface="Calibri"/>
              <a:ea typeface="Calibri"/>
              <a:cs typeface="Calibri"/>
              <a:sym typeface="Calibri"/>
            </a:endParaRPr>
          </a:p>
          <a:p>
            <a:pPr indent="0" lvl="0" marL="0" rtl="0" algn="l">
              <a:lnSpc>
                <a:spcPct val="107916"/>
              </a:lnSpc>
              <a:spcBef>
                <a:spcPts val="800"/>
              </a:spcBef>
              <a:spcAft>
                <a:spcPts val="0"/>
              </a:spcAft>
              <a:buNone/>
            </a:pPr>
            <a:r>
              <a:rPr b="1" lang="en">
                <a:solidFill>
                  <a:schemeClr val="dk1"/>
                </a:solidFill>
                <a:latin typeface="Calibri"/>
                <a:ea typeface="Calibri"/>
                <a:cs typeface="Calibri"/>
                <a:sym typeface="Calibri"/>
              </a:rPr>
              <a:t>Assign Inbound delivery to TU</a:t>
            </a:r>
            <a:endParaRPr b="1">
              <a:solidFill>
                <a:schemeClr val="dk1"/>
              </a:solidFill>
              <a:latin typeface="Calibri"/>
              <a:ea typeface="Calibri"/>
              <a:cs typeface="Calibri"/>
              <a:sym typeface="Calibri"/>
            </a:endParaRPr>
          </a:p>
          <a:p>
            <a:pPr indent="0" lvl="0" marL="0" rtl="0" algn="l">
              <a:lnSpc>
                <a:spcPct val="107916"/>
              </a:lnSpc>
              <a:spcBef>
                <a:spcPts val="800"/>
              </a:spcBef>
              <a:spcAft>
                <a:spcPts val="0"/>
              </a:spcAft>
              <a:buNone/>
            </a:pPr>
            <a:r>
              <a:t/>
            </a:r>
            <a:endParaRPr b="1" sz="1600">
              <a:solidFill>
                <a:srgbClr val="0070C0"/>
              </a:solidFill>
              <a:latin typeface="Calibri"/>
              <a:ea typeface="Calibri"/>
              <a:cs typeface="Calibri"/>
              <a:sym typeface="Calibri"/>
            </a:endParaRPr>
          </a:p>
          <a:p>
            <a:pPr indent="0" lvl="0" marL="0" rtl="0" algn="l">
              <a:lnSpc>
                <a:spcPct val="107916"/>
              </a:lnSpc>
              <a:spcBef>
                <a:spcPts val="800"/>
              </a:spcBef>
              <a:spcAft>
                <a:spcPts val="800"/>
              </a:spcAft>
              <a:buNone/>
            </a:pPr>
            <a:r>
              <a:t/>
            </a:r>
            <a:endParaRPr b="1" sz="1600">
              <a:solidFill>
                <a:srgbClr val="0070C0"/>
              </a:solidFill>
              <a:latin typeface="Calibri"/>
              <a:ea typeface="Calibri"/>
              <a:cs typeface="Calibri"/>
              <a:sym typeface="Calibri"/>
            </a:endParaRPr>
          </a:p>
        </p:txBody>
      </p:sp>
      <p:pic>
        <p:nvPicPr>
          <p:cNvPr id="1578" name="Google Shape;1578;g25eaea65f9a_0_164"/>
          <p:cNvPicPr preferRelativeResize="0"/>
          <p:nvPr/>
        </p:nvPicPr>
        <p:blipFill>
          <a:blip r:embed="rId3">
            <a:alphaModFix/>
          </a:blip>
          <a:stretch>
            <a:fillRect/>
          </a:stretch>
        </p:blipFill>
        <p:spPr>
          <a:xfrm>
            <a:off x="423125" y="1089400"/>
            <a:ext cx="3941050" cy="2946650"/>
          </a:xfrm>
          <a:prstGeom prst="rect">
            <a:avLst/>
          </a:prstGeom>
          <a:noFill/>
          <a:ln>
            <a:noFill/>
          </a:ln>
        </p:spPr>
      </p:pic>
      <p:pic>
        <p:nvPicPr>
          <p:cNvPr id="1579" name="Google Shape;1579;g25eaea65f9a_0_164"/>
          <p:cNvPicPr preferRelativeResize="0"/>
          <p:nvPr/>
        </p:nvPicPr>
        <p:blipFill>
          <a:blip r:embed="rId4">
            <a:alphaModFix/>
          </a:blip>
          <a:stretch>
            <a:fillRect/>
          </a:stretch>
        </p:blipFill>
        <p:spPr>
          <a:xfrm>
            <a:off x="4565825" y="1089400"/>
            <a:ext cx="3941050" cy="29466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83" name="Shape 1583"/>
        <p:cNvGrpSpPr/>
        <p:nvPr/>
      </p:nvGrpSpPr>
      <p:grpSpPr>
        <a:xfrm>
          <a:off x="0" y="0"/>
          <a:ext cx="0" cy="0"/>
          <a:chOff x="0" y="0"/>
          <a:chExt cx="0" cy="0"/>
        </a:xfrm>
      </p:grpSpPr>
      <p:sp>
        <p:nvSpPr>
          <p:cNvPr id="1584" name="Google Shape;1584;g25eaea65f9a_0_177"/>
          <p:cNvSpPr txBox="1"/>
          <p:nvPr/>
        </p:nvSpPr>
        <p:spPr>
          <a:xfrm>
            <a:off x="82084" y="4733926"/>
            <a:ext cx="2895600" cy="2739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sp>
        <p:nvSpPr>
          <p:cNvPr id="1585" name="Google Shape;1585;g25eaea65f9a_0_177"/>
          <p:cNvSpPr txBox="1"/>
          <p:nvPr/>
        </p:nvSpPr>
        <p:spPr>
          <a:xfrm>
            <a:off x="324650" y="246125"/>
            <a:ext cx="7711200" cy="7992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0"/>
              </a:spcAft>
              <a:buNone/>
            </a:pPr>
            <a:r>
              <a:rPr b="1" lang="en" sz="1600">
                <a:solidFill>
                  <a:srgbClr val="0070C0"/>
                </a:solidFill>
                <a:latin typeface="Cambria"/>
                <a:ea typeface="Cambria"/>
                <a:cs typeface="Cambria"/>
                <a:sym typeface="Cambria"/>
              </a:rPr>
              <a:t>Assign Door </a:t>
            </a:r>
            <a:endParaRPr b="1" sz="1600">
              <a:solidFill>
                <a:srgbClr val="0070C0"/>
              </a:solidFill>
              <a:latin typeface="Cambria"/>
              <a:ea typeface="Cambria"/>
              <a:cs typeface="Cambria"/>
              <a:sym typeface="Cambria"/>
            </a:endParaRPr>
          </a:p>
          <a:p>
            <a:pPr indent="0" lvl="0" marL="0" rtl="0" algn="l">
              <a:lnSpc>
                <a:spcPct val="107916"/>
              </a:lnSpc>
              <a:spcBef>
                <a:spcPts val="800"/>
              </a:spcBef>
              <a:spcAft>
                <a:spcPts val="800"/>
              </a:spcAft>
              <a:buNone/>
            </a:pPr>
            <a:r>
              <a:t/>
            </a:r>
            <a:endParaRPr b="1" sz="1600">
              <a:solidFill>
                <a:srgbClr val="0070C0"/>
              </a:solidFill>
              <a:latin typeface="Cambria"/>
              <a:ea typeface="Cambria"/>
              <a:cs typeface="Cambria"/>
              <a:sym typeface="Cambria"/>
            </a:endParaRPr>
          </a:p>
        </p:txBody>
      </p:sp>
      <p:pic>
        <p:nvPicPr>
          <p:cNvPr id="1586" name="Google Shape;1586;g25eaea65f9a_0_177"/>
          <p:cNvPicPr preferRelativeResize="0"/>
          <p:nvPr/>
        </p:nvPicPr>
        <p:blipFill>
          <a:blip r:embed="rId3">
            <a:alphaModFix/>
          </a:blip>
          <a:stretch>
            <a:fillRect/>
          </a:stretch>
        </p:blipFill>
        <p:spPr>
          <a:xfrm>
            <a:off x="357475" y="721925"/>
            <a:ext cx="7711200" cy="33715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90" name="Shape 1590"/>
        <p:cNvGrpSpPr/>
        <p:nvPr/>
      </p:nvGrpSpPr>
      <p:grpSpPr>
        <a:xfrm>
          <a:off x="0" y="0"/>
          <a:ext cx="0" cy="0"/>
          <a:chOff x="0" y="0"/>
          <a:chExt cx="0" cy="0"/>
        </a:xfrm>
      </p:grpSpPr>
      <p:sp>
        <p:nvSpPr>
          <p:cNvPr id="1591" name="Google Shape;1591;g25eaea65f9a_0_184"/>
          <p:cNvSpPr txBox="1"/>
          <p:nvPr/>
        </p:nvSpPr>
        <p:spPr>
          <a:xfrm>
            <a:off x="82084" y="4733926"/>
            <a:ext cx="2895600" cy="2739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sp>
        <p:nvSpPr>
          <p:cNvPr id="1592" name="Google Shape;1592;g25eaea65f9a_0_184"/>
          <p:cNvSpPr txBox="1"/>
          <p:nvPr/>
        </p:nvSpPr>
        <p:spPr>
          <a:xfrm>
            <a:off x="324650" y="246125"/>
            <a:ext cx="7711200" cy="4311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800"/>
              </a:spcAft>
              <a:buNone/>
            </a:pPr>
            <a:r>
              <a:rPr b="1" lang="en" sz="1600">
                <a:solidFill>
                  <a:srgbClr val="0070C0"/>
                </a:solidFill>
                <a:latin typeface="Calibri"/>
                <a:ea typeface="Calibri"/>
                <a:cs typeface="Calibri"/>
                <a:sym typeface="Calibri"/>
              </a:rPr>
              <a:t>Arrival at Check Point - /scwm/cico</a:t>
            </a:r>
            <a:endParaRPr b="1" sz="1600">
              <a:solidFill>
                <a:srgbClr val="0070C0"/>
              </a:solidFill>
              <a:latin typeface="Calibri"/>
              <a:ea typeface="Calibri"/>
              <a:cs typeface="Calibri"/>
              <a:sym typeface="Calibri"/>
            </a:endParaRPr>
          </a:p>
        </p:txBody>
      </p:sp>
      <p:pic>
        <p:nvPicPr>
          <p:cNvPr id="1593" name="Google Shape;1593;g25eaea65f9a_0_184"/>
          <p:cNvPicPr preferRelativeResize="0"/>
          <p:nvPr/>
        </p:nvPicPr>
        <p:blipFill>
          <a:blip r:embed="rId3">
            <a:alphaModFix/>
          </a:blip>
          <a:stretch>
            <a:fillRect/>
          </a:stretch>
        </p:blipFill>
        <p:spPr>
          <a:xfrm>
            <a:off x="390300" y="780425"/>
            <a:ext cx="7517725" cy="2124075"/>
          </a:xfrm>
          <a:prstGeom prst="rect">
            <a:avLst/>
          </a:prstGeom>
          <a:noFill/>
          <a:ln>
            <a:noFill/>
          </a:ln>
        </p:spPr>
      </p:pic>
      <p:sp>
        <p:nvSpPr>
          <p:cNvPr id="1594" name="Google Shape;1594;g25eaea65f9a_0_184"/>
          <p:cNvSpPr txBox="1"/>
          <p:nvPr/>
        </p:nvSpPr>
        <p:spPr>
          <a:xfrm>
            <a:off x="82075" y="3007700"/>
            <a:ext cx="7891500" cy="384900"/>
          </a:xfrm>
          <a:prstGeom prst="rect">
            <a:avLst/>
          </a:prstGeom>
          <a:noFill/>
          <a:ln>
            <a:noFill/>
          </a:ln>
        </p:spPr>
        <p:txBody>
          <a:bodyPr anchorCtr="0" anchor="t" bIns="91425" lIns="91425" spcFirstLastPara="1" rIns="91425" wrap="square" tIns="91425">
            <a:spAutoFit/>
          </a:bodyPr>
          <a:lstStyle/>
          <a:p>
            <a:pPr indent="-311150" lvl="0" marL="457200" rtl="0" algn="l">
              <a:lnSpc>
                <a:spcPct val="107916"/>
              </a:lnSpc>
              <a:spcBef>
                <a:spcPts val="0"/>
              </a:spcBef>
              <a:spcAft>
                <a:spcPts val="0"/>
              </a:spcAft>
              <a:buClr>
                <a:schemeClr val="dk1"/>
              </a:buClr>
              <a:buSzPts val="1300"/>
              <a:buFont typeface="Calibri"/>
              <a:buChar char="➔"/>
            </a:pPr>
            <a:r>
              <a:rPr lang="en" sz="1300">
                <a:solidFill>
                  <a:schemeClr val="dk1"/>
                </a:solidFill>
                <a:latin typeface="Calibri"/>
                <a:ea typeface="Calibri"/>
                <a:cs typeface="Calibri"/>
                <a:sym typeface="Calibri"/>
              </a:rPr>
              <a:t>Status changed to “Active” and IBD Transit status changed to “Registered in Yard”</a:t>
            </a:r>
            <a:endParaRPr sz="1300">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98" name="Shape 1598"/>
        <p:cNvGrpSpPr/>
        <p:nvPr/>
      </p:nvGrpSpPr>
      <p:grpSpPr>
        <a:xfrm>
          <a:off x="0" y="0"/>
          <a:ext cx="0" cy="0"/>
          <a:chOff x="0" y="0"/>
          <a:chExt cx="0" cy="0"/>
        </a:xfrm>
      </p:grpSpPr>
      <p:sp>
        <p:nvSpPr>
          <p:cNvPr id="1599" name="Google Shape;1599;g25eaea65f9a_0_197"/>
          <p:cNvSpPr txBox="1"/>
          <p:nvPr/>
        </p:nvSpPr>
        <p:spPr>
          <a:xfrm>
            <a:off x="82084" y="4733926"/>
            <a:ext cx="2895600" cy="2739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sp>
        <p:nvSpPr>
          <p:cNvPr id="1600" name="Google Shape;1600;g25eaea65f9a_0_197"/>
          <p:cNvSpPr txBox="1"/>
          <p:nvPr/>
        </p:nvSpPr>
        <p:spPr>
          <a:xfrm>
            <a:off x="324650" y="246125"/>
            <a:ext cx="7711200" cy="4311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800"/>
              </a:spcAft>
              <a:buNone/>
            </a:pPr>
            <a:r>
              <a:rPr b="1" lang="en" sz="1600">
                <a:solidFill>
                  <a:srgbClr val="0070C0"/>
                </a:solidFill>
                <a:latin typeface="Calibri"/>
                <a:ea typeface="Calibri"/>
                <a:cs typeface="Calibri"/>
                <a:sym typeface="Calibri"/>
              </a:rPr>
              <a:t>If All Doors are engaged, Create WT to Move from Checkpoint to Parking bin -</a:t>
            </a:r>
            <a:endParaRPr b="1" sz="1600">
              <a:solidFill>
                <a:srgbClr val="0070C0"/>
              </a:solidFill>
              <a:latin typeface="Calibri"/>
              <a:ea typeface="Calibri"/>
              <a:cs typeface="Calibri"/>
              <a:sym typeface="Calibri"/>
            </a:endParaRPr>
          </a:p>
        </p:txBody>
      </p:sp>
      <p:sp>
        <p:nvSpPr>
          <p:cNvPr id="1601" name="Google Shape;1601;g25eaea65f9a_0_197"/>
          <p:cNvSpPr txBox="1"/>
          <p:nvPr/>
        </p:nvSpPr>
        <p:spPr>
          <a:xfrm>
            <a:off x="393750" y="525025"/>
            <a:ext cx="4725000" cy="7353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0"/>
              </a:spcAft>
              <a:buClr>
                <a:schemeClr val="dk1"/>
              </a:buClr>
              <a:buSzPts val="1100"/>
              <a:buFont typeface="Arial"/>
              <a:buNone/>
            </a:pPr>
            <a:r>
              <a:rPr b="1" lang="en">
                <a:solidFill>
                  <a:schemeClr val="dk1"/>
                </a:solidFill>
                <a:latin typeface="Calibri"/>
                <a:ea typeface="Calibri"/>
                <a:cs typeface="Calibri"/>
                <a:sym typeface="Calibri"/>
              </a:rPr>
              <a:t>/scwm/ymove</a:t>
            </a:r>
            <a:endParaRPr b="1">
              <a:solidFill>
                <a:schemeClr val="dk1"/>
              </a:solidFill>
              <a:latin typeface="Calibri"/>
              <a:ea typeface="Calibri"/>
              <a:cs typeface="Calibri"/>
              <a:sym typeface="Calibri"/>
            </a:endParaRPr>
          </a:p>
          <a:p>
            <a:pPr indent="0" lvl="0" marL="0" rtl="0" algn="l">
              <a:spcBef>
                <a:spcPts val="800"/>
              </a:spcBef>
              <a:spcAft>
                <a:spcPts val="0"/>
              </a:spcAft>
              <a:buNone/>
            </a:pPr>
            <a:r>
              <a:t/>
            </a:r>
            <a:endParaRPr b="1">
              <a:latin typeface="Quattrocento Sans"/>
              <a:ea typeface="Quattrocento Sans"/>
              <a:cs typeface="Quattrocento Sans"/>
              <a:sym typeface="Quattrocento Sans"/>
            </a:endParaRPr>
          </a:p>
        </p:txBody>
      </p:sp>
      <p:pic>
        <p:nvPicPr>
          <p:cNvPr id="1602" name="Google Shape;1602;g25eaea65f9a_0_197"/>
          <p:cNvPicPr preferRelativeResize="0"/>
          <p:nvPr/>
        </p:nvPicPr>
        <p:blipFill>
          <a:blip r:embed="rId3">
            <a:alphaModFix/>
          </a:blip>
          <a:stretch>
            <a:fillRect/>
          </a:stretch>
        </p:blipFill>
        <p:spPr>
          <a:xfrm>
            <a:off x="324650" y="1023950"/>
            <a:ext cx="7711200" cy="30956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6" name="Shape 1606"/>
        <p:cNvGrpSpPr/>
        <p:nvPr/>
      </p:nvGrpSpPr>
      <p:grpSpPr>
        <a:xfrm>
          <a:off x="0" y="0"/>
          <a:ext cx="0" cy="0"/>
          <a:chOff x="0" y="0"/>
          <a:chExt cx="0" cy="0"/>
        </a:xfrm>
      </p:grpSpPr>
      <p:sp>
        <p:nvSpPr>
          <p:cNvPr id="1607" name="Google Shape;1607;g25eaea65f9a_0_207"/>
          <p:cNvSpPr txBox="1"/>
          <p:nvPr/>
        </p:nvSpPr>
        <p:spPr>
          <a:xfrm>
            <a:off x="82084" y="4733926"/>
            <a:ext cx="2895600" cy="2739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sp>
        <p:nvSpPr>
          <p:cNvPr id="1608" name="Google Shape;1608;g25eaea65f9a_0_207"/>
          <p:cNvSpPr txBox="1"/>
          <p:nvPr/>
        </p:nvSpPr>
        <p:spPr>
          <a:xfrm>
            <a:off x="324650" y="-114825"/>
            <a:ext cx="7711200" cy="7992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0"/>
              </a:spcAft>
              <a:buNone/>
            </a:pPr>
            <a:r>
              <a:t/>
            </a:r>
            <a:endParaRPr b="1" sz="1600">
              <a:solidFill>
                <a:srgbClr val="0070C0"/>
              </a:solidFill>
              <a:latin typeface="Calibri"/>
              <a:ea typeface="Calibri"/>
              <a:cs typeface="Calibri"/>
              <a:sym typeface="Calibri"/>
            </a:endParaRPr>
          </a:p>
          <a:p>
            <a:pPr indent="0" lvl="0" marL="0" rtl="0" algn="l">
              <a:lnSpc>
                <a:spcPct val="107916"/>
              </a:lnSpc>
              <a:spcBef>
                <a:spcPts val="800"/>
              </a:spcBef>
              <a:spcAft>
                <a:spcPts val="800"/>
              </a:spcAft>
              <a:buNone/>
            </a:pPr>
            <a:r>
              <a:rPr b="1" lang="en" sz="1600">
                <a:solidFill>
                  <a:srgbClr val="0070C0"/>
                </a:solidFill>
                <a:latin typeface="Calibri"/>
                <a:ea typeface="Calibri"/>
                <a:cs typeface="Calibri"/>
                <a:sym typeface="Calibri"/>
              </a:rPr>
              <a:t>Create Warehouse Task for unloading into GR-ZONE</a:t>
            </a:r>
            <a:endParaRPr b="1" sz="1600">
              <a:solidFill>
                <a:srgbClr val="0070C0"/>
              </a:solidFill>
              <a:latin typeface="Calibri"/>
              <a:ea typeface="Calibri"/>
              <a:cs typeface="Calibri"/>
              <a:sym typeface="Calibri"/>
            </a:endParaRPr>
          </a:p>
        </p:txBody>
      </p:sp>
      <p:sp>
        <p:nvSpPr>
          <p:cNvPr id="1609" name="Google Shape;1609;g25eaea65f9a_0_207"/>
          <p:cNvSpPr txBox="1"/>
          <p:nvPr/>
        </p:nvSpPr>
        <p:spPr>
          <a:xfrm>
            <a:off x="414900" y="574225"/>
            <a:ext cx="472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Quattrocento Sans"/>
                <a:ea typeface="Quattrocento Sans"/>
                <a:cs typeface="Quattrocento Sans"/>
                <a:sym typeface="Quattrocento Sans"/>
              </a:rPr>
              <a:t>IBD &gt; Follow on functions &gt; WT</a:t>
            </a:r>
            <a:endParaRPr b="1">
              <a:latin typeface="Quattrocento Sans"/>
              <a:ea typeface="Quattrocento Sans"/>
              <a:cs typeface="Quattrocento Sans"/>
              <a:sym typeface="Quattrocento Sans"/>
            </a:endParaRPr>
          </a:p>
        </p:txBody>
      </p:sp>
      <p:sp>
        <p:nvSpPr>
          <p:cNvPr id="1610" name="Google Shape;1610;g25eaea65f9a_0_207"/>
          <p:cNvSpPr txBox="1"/>
          <p:nvPr/>
        </p:nvSpPr>
        <p:spPr>
          <a:xfrm>
            <a:off x="414900" y="684375"/>
            <a:ext cx="8170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2 WTs will get created, 1st WT for Unloading into GR Zone and 2nd WT (Status B) for Moving from GR Zone to Final bin as per POSC config.</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Confirm the 1st WT &gt;&gt; 2nd WT status will updated B to Blank &gt;&gt; Confirm 2nd WT.</a:t>
            </a:r>
            <a:endParaRPr>
              <a:latin typeface="Calibri"/>
              <a:ea typeface="Calibri"/>
              <a:cs typeface="Calibri"/>
              <a:sym typeface="Calibri"/>
            </a:endParaRPr>
          </a:p>
        </p:txBody>
      </p:sp>
      <p:pic>
        <p:nvPicPr>
          <p:cNvPr id="1611" name="Google Shape;1611;g25eaea65f9a_0_207"/>
          <p:cNvPicPr preferRelativeResize="0"/>
          <p:nvPr/>
        </p:nvPicPr>
        <p:blipFill>
          <a:blip r:embed="rId3">
            <a:alphaModFix/>
          </a:blip>
          <a:stretch>
            <a:fillRect/>
          </a:stretch>
        </p:blipFill>
        <p:spPr>
          <a:xfrm>
            <a:off x="537975" y="1834250"/>
            <a:ext cx="7711200" cy="2286000"/>
          </a:xfrm>
          <a:prstGeom prst="rect">
            <a:avLst/>
          </a:prstGeom>
          <a:noFill/>
          <a:ln>
            <a:noFill/>
          </a:ln>
        </p:spPr>
      </p:pic>
      <p:sp>
        <p:nvSpPr>
          <p:cNvPr id="1612" name="Google Shape;1612;g25eaea65f9a_0_207"/>
          <p:cNvSpPr txBox="1"/>
          <p:nvPr/>
        </p:nvSpPr>
        <p:spPr>
          <a:xfrm>
            <a:off x="537975" y="4120250"/>
            <a:ext cx="3000000" cy="3849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800"/>
              </a:spcAft>
              <a:buNone/>
            </a:pPr>
            <a:r>
              <a:rPr lang="en" sz="1300">
                <a:solidFill>
                  <a:schemeClr val="dk1"/>
                </a:solidFill>
                <a:latin typeface="Calibri"/>
                <a:ea typeface="Calibri"/>
                <a:cs typeface="Calibri"/>
                <a:sym typeface="Calibri"/>
              </a:rPr>
              <a:t>Check Inbound Delivery Status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4"/>
          <p:cNvSpPr txBox="1"/>
          <p:nvPr>
            <p:ph idx="4294967295" type="title"/>
          </p:nvPr>
        </p:nvSpPr>
        <p:spPr>
          <a:xfrm>
            <a:off x="416540" y="467081"/>
            <a:ext cx="7652700" cy="5334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Clr>
                <a:schemeClr val="lt1"/>
              </a:buClr>
              <a:buSzPts val="2100"/>
              <a:buFont typeface="Cambria"/>
              <a:buNone/>
            </a:pPr>
            <a:r>
              <a:rPr b="1" lang="en" sz="2400">
                <a:solidFill>
                  <a:schemeClr val="lt1"/>
                </a:solidFill>
                <a:latin typeface="Cambria"/>
                <a:ea typeface="Cambria"/>
                <a:cs typeface="Cambria"/>
                <a:sym typeface="Cambria"/>
              </a:rPr>
              <a:t>WOCR &amp; Wave Management</a:t>
            </a:r>
            <a:endParaRPr b="1" sz="2400">
              <a:solidFill>
                <a:schemeClr val="lt1"/>
              </a:solidFill>
              <a:latin typeface="Cambria"/>
              <a:ea typeface="Cambria"/>
              <a:cs typeface="Cambria"/>
              <a:sym typeface="Cambria"/>
            </a:endParaRPr>
          </a:p>
        </p:txBody>
      </p:sp>
      <p:grpSp>
        <p:nvGrpSpPr>
          <p:cNvPr id="1346" name="Google Shape;1346;p4"/>
          <p:cNvGrpSpPr/>
          <p:nvPr/>
        </p:nvGrpSpPr>
        <p:grpSpPr>
          <a:xfrm>
            <a:off x="5486139" y="2438816"/>
            <a:ext cx="3078897" cy="376019"/>
            <a:chOff x="2533260" y="2831679"/>
            <a:chExt cx="3283303" cy="383079"/>
          </a:xfrm>
        </p:grpSpPr>
        <p:sp>
          <p:nvSpPr>
            <p:cNvPr id="1347" name="Google Shape;1347;p4"/>
            <p:cNvSpPr txBox="1"/>
            <p:nvPr/>
          </p:nvSpPr>
          <p:spPr>
            <a:xfrm>
              <a:off x="3218950" y="2831679"/>
              <a:ext cx="2597613" cy="367956"/>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100"/>
                <a:buFont typeface="Arial"/>
                <a:buNone/>
              </a:pPr>
              <a:r>
                <a:t/>
              </a:r>
              <a:endParaRPr b="0" i="0" sz="1100" u="none" cap="none" strike="noStrike">
                <a:solidFill>
                  <a:srgbClr val="262626"/>
                </a:solidFill>
                <a:latin typeface="Quattrocento Sans"/>
                <a:ea typeface="Quattrocento Sans"/>
                <a:cs typeface="Quattrocento Sans"/>
                <a:sym typeface="Quattrocento Sans"/>
              </a:endParaRPr>
            </a:p>
          </p:txBody>
        </p:sp>
        <p:sp>
          <p:nvSpPr>
            <p:cNvPr id="1348" name="Google Shape;1348;p4"/>
            <p:cNvSpPr txBox="1"/>
            <p:nvPr/>
          </p:nvSpPr>
          <p:spPr>
            <a:xfrm>
              <a:off x="2533260" y="2977133"/>
              <a:ext cx="2614023" cy="237625"/>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Quattrocento Sans"/>
                <a:ea typeface="Quattrocento Sans"/>
                <a:cs typeface="Quattrocento Sans"/>
                <a:sym typeface="Quattrocento Sans"/>
              </a:endParaRPr>
            </a:p>
          </p:txBody>
        </p:sp>
      </p:grpSp>
      <p:sp>
        <p:nvSpPr>
          <p:cNvPr id="1349" name="Google Shape;1349;p4"/>
          <p:cNvSpPr txBox="1"/>
          <p:nvPr/>
        </p:nvSpPr>
        <p:spPr>
          <a:xfrm>
            <a:off x="6082758" y="3272541"/>
            <a:ext cx="2451284" cy="233246"/>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350" name="Google Shape;1350;p4"/>
          <p:cNvSpPr txBox="1"/>
          <p:nvPr/>
        </p:nvSpPr>
        <p:spPr>
          <a:xfrm>
            <a:off x="520347" y="3191038"/>
            <a:ext cx="4905900" cy="233100"/>
          </a:xfrm>
          <a:prstGeom prst="rect">
            <a:avLst/>
          </a:prstGeom>
          <a:noFill/>
          <a:ln>
            <a:noFill/>
          </a:ln>
        </p:spPr>
        <p:txBody>
          <a:bodyPr anchorCtr="0" anchor="b" bIns="0" lIns="0" spcFirstLastPara="1" rIns="0" wrap="square" tIns="0">
            <a:noAutofit/>
          </a:bodyPr>
          <a:lstStyle/>
          <a:p>
            <a:pPr indent="-196849" lvl="0" marL="340360" marR="0" rtl="0" algn="l">
              <a:lnSpc>
                <a:spcPct val="150000"/>
              </a:lnSpc>
              <a:spcBef>
                <a:spcPts val="0"/>
              </a:spcBef>
              <a:spcAft>
                <a:spcPts val="0"/>
              </a:spcAft>
              <a:buClr>
                <a:schemeClr val="dk1"/>
              </a:buClr>
              <a:buSzPts val="1400"/>
              <a:buFont typeface="Arial"/>
              <a:buNone/>
            </a:pPr>
            <a:r>
              <a:t/>
            </a:r>
            <a:endParaRPr b="0" i="0" sz="1800" u="none" cap="none" strike="noStrike">
              <a:solidFill>
                <a:schemeClr val="lt1"/>
              </a:solidFill>
              <a:latin typeface="Calibri"/>
              <a:ea typeface="Calibri"/>
              <a:cs typeface="Calibri"/>
              <a:sym typeface="Calibri"/>
            </a:endParaRPr>
          </a:p>
        </p:txBody>
      </p:sp>
      <p:sp>
        <p:nvSpPr>
          <p:cNvPr id="1351" name="Google Shape;1351;p4"/>
          <p:cNvSpPr txBox="1"/>
          <p:nvPr/>
        </p:nvSpPr>
        <p:spPr>
          <a:xfrm>
            <a:off x="3684537" y="2705621"/>
            <a:ext cx="1700859" cy="233246"/>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352" name="Google Shape;1352;p4"/>
          <p:cNvSpPr txBox="1"/>
          <p:nvPr/>
        </p:nvSpPr>
        <p:spPr>
          <a:xfrm>
            <a:off x="3654491" y="3973567"/>
            <a:ext cx="1701000" cy="233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1" i="0" sz="1500" u="none" cap="none" strike="noStrike">
              <a:solidFill>
                <a:srgbClr val="E25C20"/>
              </a:solidFill>
              <a:latin typeface="Quattrocento Sans"/>
              <a:ea typeface="Quattrocento Sans"/>
              <a:cs typeface="Quattrocento Sans"/>
              <a:sym typeface="Quattrocento Sans"/>
            </a:endParaRPr>
          </a:p>
        </p:txBody>
      </p:sp>
      <p:sp>
        <p:nvSpPr>
          <p:cNvPr id="1353" name="Google Shape;1353;p4"/>
          <p:cNvSpPr txBox="1"/>
          <p:nvPr/>
        </p:nvSpPr>
        <p:spPr>
          <a:xfrm>
            <a:off x="6005642" y="2109463"/>
            <a:ext cx="2451284" cy="233245"/>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accent1"/>
              </a:solidFill>
              <a:latin typeface="Quattrocento Sans"/>
              <a:ea typeface="Quattrocento Sans"/>
              <a:cs typeface="Quattrocento Sans"/>
              <a:sym typeface="Quattrocento Sans"/>
            </a:endParaRPr>
          </a:p>
        </p:txBody>
      </p:sp>
      <p:sp>
        <p:nvSpPr>
          <p:cNvPr id="1354" name="Google Shape;1354;p4"/>
          <p:cNvSpPr txBox="1"/>
          <p:nvPr/>
        </p:nvSpPr>
        <p:spPr>
          <a:xfrm>
            <a:off x="243776" y="1011700"/>
            <a:ext cx="8788200" cy="1493100"/>
          </a:xfrm>
          <a:prstGeom prst="rect">
            <a:avLst/>
          </a:prstGeom>
          <a:noFill/>
          <a:ln>
            <a:noFill/>
          </a:ln>
        </p:spPr>
        <p:txBody>
          <a:bodyPr anchorCtr="0" anchor="b" bIns="91425" lIns="91425" spcFirstLastPara="1" rIns="91425" wrap="square" tIns="91425">
            <a:spAutoFit/>
          </a:bodyPr>
          <a:lstStyle/>
          <a:p>
            <a:pPr indent="-304800" lvl="0" marL="340360" rtl="0" algn="l">
              <a:spcBef>
                <a:spcPts val="0"/>
              </a:spcBef>
              <a:spcAft>
                <a:spcPts val="0"/>
              </a:spcAft>
              <a:buClr>
                <a:schemeClr val="lt1"/>
              </a:buClr>
              <a:buSzPts val="1700"/>
              <a:buFont typeface="Calibri"/>
              <a:buChar char="•"/>
            </a:pPr>
            <a:r>
              <a:rPr lang="en" sz="1700">
                <a:solidFill>
                  <a:schemeClr val="lt1"/>
                </a:solidFill>
                <a:latin typeface="Calibri"/>
                <a:ea typeface="Calibri"/>
                <a:cs typeface="Calibri"/>
                <a:sym typeface="Calibri"/>
              </a:rPr>
              <a:t>Concept of WOCR and related parameters</a:t>
            </a:r>
            <a:endParaRPr sz="1700">
              <a:solidFill>
                <a:schemeClr val="lt1"/>
              </a:solidFill>
              <a:latin typeface="Calibri"/>
              <a:ea typeface="Calibri"/>
              <a:cs typeface="Calibri"/>
              <a:sym typeface="Calibri"/>
            </a:endParaRPr>
          </a:p>
          <a:p>
            <a:pPr indent="-304800" lvl="0" marL="340360" rtl="0" algn="l">
              <a:spcBef>
                <a:spcPts val="0"/>
              </a:spcBef>
              <a:spcAft>
                <a:spcPts val="0"/>
              </a:spcAft>
              <a:buClr>
                <a:schemeClr val="lt1"/>
              </a:buClr>
              <a:buSzPts val="1700"/>
              <a:buFont typeface="Calibri"/>
              <a:buChar char="•"/>
            </a:pPr>
            <a:r>
              <a:rPr lang="en" sz="1700">
                <a:solidFill>
                  <a:schemeClr val="lt1"/>
                </a:solidFill>
                <a:latin typeface="Calibri"/>
                <a:ea typeface="Calibri"/>
                <a:cs typeface="Calibri"/>
                <a:sym typeface="Calibri"/>
              </a:rPr>
              <a:t>Warehouse Order Creation rule Configuration</a:t>
            </a:r>
            <a:endParaRPr sz="1700">
              <a:solidFill>
                <a:schemeClr val="lt1"/>
              </a:solidFill>
              <a:latin typeface="Calibri"/>
              <a:ea typeface="Calibri"/>
              <a:cs typeface="Calibri"/>
              <a:sym typeface="Calibri"/>
            </a:endParaRPr>
          </a:p>
          <a:p>
            <a:pPr indent="-304800" lvl="0" marL="340360" rtl="0" algn="l">
              <a:spcBef>
                <a:spcPts val="0"/>
              </a:spcBef>
              <a:spcAft>
                <a:spcPts val="0"/>
              </a:spcAft>
              <a:buClr>
                <a:schemeClr val="lt1"/>
              </a:buClr>
              <a:buSzPts val="1700"/>
              <a:buFont typeface="Calibri"/>
              <a:buChar char="•"/>
            </a:pPr>
            <a:r>
              <a:rPr lang="en" sz="1700">
                <a:solidFill>
                  <a:schemeClr val="lt1"/>
                </a:solidFill>
                <a:latin typeface="Calibri"/>
                <a:ea typeface="Calibri"/>
                <a:cs typeface="Calibri"/>
                <a:sym typeface="Calibri"/>
              </a:rPr>
              <a:t>Process Maintain Wave types, Wave categories, Automatic Wave, Maintain Wave template</a:t>
            </a:r>
            <a:endParaRPr sz="1700">
              <a:solidFill>
                <a:schemeClr val="lt1"/>
              </a:solidFill>
              <a:latin typeface="Calibri"/>
              <a:ea typeface="Calibri"/>
              <a:cs typeface="Calibri"/>
              <a:sym typeface="Calibri"/>
            </a:endParaRPr>
          </a:p>
          <a:p>
            <a:pPr indent="-304800" lvl="0" marL="340360" rtl="0" algn="l">
              <a:spcBef>
                <a:spcPts val="0"/>
              </a:spcBef>
              <a:spcAft>
                <a:spcPts val="0"/>
              </a:spcAft>
              <a:buClr>
                <a:schemeClr val="lt1"/>
              </a:buClr>
              <a:buSzPts val="1700"/>
              <a:buFont typeface="Calibri"/>
              <a:buChar char="•"/>
            </a:pPr>
            <a:r>
              <a:rPr lang="en" sz="1700">
                <a:solidFill>
                  <a:schemeClr val="lt1"/>
                </a:solidFill>
                <a:latin typeface="Calibri"/>
                <a:ea typeface="Calibri"/>
                <a:cs typeface="Calibri"/>
                <a:sym typeface="Calibri"/>
              </a:rPr>
              <a:t>Manual &amp; Automatic Wave creation testing</a:t>
            </a:r>
            <a:endParaRPr sz="1700">
              <a:solidFill>
                <a:schemeClr val="lt1"/>
              </a:solidFill>
              <a:latin typeface="Calibri"/>
              <a:ea typeface="Calibri"/>
              <a:cs typeface="Calibri"/>
              <a:sym typeface="Calibri"/>
            </a:endParaRPr>
          </a:p>
          <a:p>
            <a:pPr indent="0" lvl="0" marL="0" rtl="0" algn="l">
              <a:lnSpc>
                <a:spcPct val="150000"/>
              </a:lnSpc>
              <a:spcBef>
                <a:spcPts val="0"/>
              </a:spcBef>
              <a:spcAft>
                <a:spcPts val="0"/>
              </a:spcAft>
              <a:buNone/>
            </a:pPr>
            <a:r>
              <a:t/>
            </a:r>
            <a:endParaRPr sz="1700">
              <a:solidFill>
                <a:schemeClr val="lt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16" name="Shape 1616"/>
        <p:cNvGrpSpPr/>
        <p:nvPr/>
      </p:nvGrpSpPr>
      <p:grpSpPr>
        <a:xfrm>
          <a:off x="0" y="0"/>
          <a:ext cx="0" cy="0"/>
          <a:chOff x="0" y="0"/>
          <a:chExt cx="0" cy="0"/>
        </a:xfrm>
      </p:grpSpPr>
      <p:sp>
        <p:nvSpPr>
          <p:cNvPr id="1617" name="Google Shape;1617;g25eaea65f9a_0_219"/>
          <p:cNvSpPr txBox="1"/>
          <p:nvPr/>
        </p:nvSpPr>
        <p:spPr>
          <a:xfrm>
            <a:off x="82084" y="4733926"/>
            <a:ext cx="2895600" cy="2739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pic>
        <p:nvPicPr>
          <p:cNvPr id="1618" name="Google Shape;1618;g25eaea65f9a_0_219"/>
          <p:cNvPicPr preferRelativeResize="0"/>
          <p:nvPr/>
        </p:nvPicPr>
        <p:blipFill>
          <a:blip r:embed="rId3">
            <a:alphaModFix/>
          </a:blip>
          <a:stretch>
            <a:fillRect/>
          </a:stretch>
        </p:blipFill>
        <p:spPr>
          <a:xfrm>
            <a:off x="300050" y="472300"/>
            <a:ext cx="7813050" cy="1581150"/>
          </a:xfrm>
          <a:prstGeom prst="rect">
            <a:avLst/>
          </a:prstGeom>
          <a:noFill/>
          <a:ln>
            <a:noFill/>
          </a:ln>
        </p:spPr>
      </p:pic>
      <p:sp>
        <p:nvSpPr>
          <p:cNvPr id="1619" name="Google Shape;1619;g25eaea65f9a_0_219"/>
          <p:cNvSpPr txBox="1"/>
          <p:nvPr/>
        </p:nvSpPr>
        <p:spPr>
          <a:xfrm>
            <a:off x="336200" y="2053450"/>
            <a:ext cx="777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Calibri"/>
                <a:ea typeface="Calibri"/>
                <a:cs typeface="Calibri"/>
                <a:sym typeface="Calibri"/>
              </a:rPr>
              <a:t>Move the truck back to the checkpoint by creating a warehouse task using the t-code: </a:t>
            </a:r>
            <a:r>
              <a:rPr lang="en">
                <a:latin typeface="Calibri"/>
                <a:ea typeface="Calibri"/>
                <a:cs typeface="Calibri"/>
                <a:sym typeface="Calibri"/>
              </a:rPr>
              <a:t>/SCWM/YMOVE</a:t>
            </a:r>
            <a:endParaRPr>
              <a:latin typeface="Calibri"/>
              <a:ea typeface="Calibri"/>
              <a:cs typeface="Calibri"/>
              <a:sym typeface="Calibri"/>
            </a:endParaRPr>
          </a:p>
        </p:txBody>
      </p:sp>
      <p:pic>
        <p:nvPicPr>
          <p:cNvPr id="1620" name="Google Shape;1620;g25eaea65f9a_0_219"/>
          <p:cNvPicPr preferRelativeResize="0"/>
          <p:nvPr/>
        </p:nvPicPr>
        <p:blipFill>
          <a:blip r:embed="rId4">
            <a:alphaModFix/>
          </a:blip>
          <a:stretch>
            <a:fillRect/>
          </a:stretch>
        </p:blipFill>
        <p:spPr>
          <a:xfrm>
            <a:off x="398350" y="2453650"/>
            <a:ext cx="7583499" cy="2135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24" name="Shape 1624"/>
        <p:cNvGrpSpPr/>
        <p:nvPr/>
      </p:nvGrpSpPr>
      <p:grpSpPr>
        <a:xfrm>
          <a:off x="0" y="0"/>
          <a:ext cx="0" cy="0"/>
          <a:chOff x="0" y="0"/>
          <a:chExt cx="0" cy="0"/>
        </a:xfrm>
      </p:grpSpPr>
      <p:sp>
        <p:nvSpPr>
          <p:cNvPr id="1625" name="Google Shape;1625;g25eaea65f9a_0_233"/>
          <p:cNvSpPr txBox="1"/>
          <p:nvPr/>
        </p:nvSpPr>
        <p:spPr>
          <a:xfrm>
            <a:off x="82084" y="4733926"/>
            <a:ext cx="2895600" cy="2739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sp>
        <p:nvSpPr>
          <p:cNvPr id="1626" name="Google Shape;1626;g25eaea65f9a_0_233"/>
          <p:cNvSpPr txBox="1"/>
          <p:nvPr/>
        </p:nvSpPr>
        <p:spPr>
          <a:xfrm>
            <a:off x="324663" y="0"/>
            <a:ext cx="7711200" cy="7992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0"/>
              </a:spcAft>
              <a:buNone/>
            </a:pPr>
            <a:r>
              <a:t/>
            </a:r>
            <a:endParaRPr b="1" sz="1600">
              <a:solidFill>
                <a:srgbClr val="0070C0"/>
              </a:solidFill>
              <a:latin typeface="Calibri"/>
              <a:ea typeface="Calibri"/>
              <a:cs typeface="Calibri"/>
              <a:sym typeface="Calibri"/>
            </a:endParaRPr>
          </a:p>
          <a:p>
            <a:pPr indent="0" lvl="0" marL="0" rtl="0" algn="l">
              <a:lnSpc>
                <a:spcPct val="107916"/>
              </a:lnSpc>
              <a:spcBef>
                <a:spcPts val="800"/>
              </a:spcBef>
              <a:spcAft>
                <a:spcPts val="800"/>
              </a:spcAft>
              <a:buNone/>
            </a:pPr>
            <a:r>
              <a:rPr b="1" lang="en" sz="1600">
                <a:solidFill>
                  <a:srgbClr val="0070C0"/>
                </a:solidFill>
                <a:latin typeface="Calibri"/>
                <a:ea typeface="Calibri"/>
                <a:cs typeface="Calibri"/>
                <a:sym typeface="Calibri"/>
              </a:rPr>
              <a:t>Departure from Checkpoint - /scwm/cico</a:t>
            </a:r>
            <a:endParaRPr b="1" sz="1600">
              <a:solidFill>
                <a:srgbClr val="0070C0"/>
              </a:solidFill>
              <a:latin typeface="Calibri"/>
              <a:ea typeface="Calibri"/>
              <a:cs typeface="Calibri"/>
              <a:sym typeface="Calibri"/>
            </a:endParaRPr>
          </a:p>
        </p:txBody>
      </p:sp>
      <p:pic>
        <p:nvPicPr>
          <p:cNvPr id="1627" name="Google Shape;1627;g25eaea65f9a_0_233"/>
          <p:cNvPicPr preferRelativeResize="0"/>
          <p:nvPr/>
        </p:nvPicPr>
        <p:blipFill>
          <a:blip r:embed="rId3">
            <a:alphaModFix/>
          </a:blip>
          <a:stretch>
            <a:fillRect/>
          </a:stretch>
        </p:blipFill>
        <p:spPr>
          <a:xfrm>
            <a:off x="386213" y="897650"/>
            <a:ext cx="7588126" cy="31301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31" name="Shape 1631"/>
        <p:cNvGrpSpPr/>
        <p:nvPr/>
      </p:nvGrpSpPr>
      <p:grpSpPr>
        <a:xfrm>
          <a:off x="0" y="0"/>
          <a:ext cx="0" cy="0"/>
          <a:chOff x="0" y="0"/>
          <a:chExt cx="0" cy="0"/>
        </a:xfrm>
      </p:grpSpPr>
      <p:sp>
        <p:nvSpPr>
          <p:cNvPr id="1632" name="Google Shape;1632;g25eaea65f9a_0_244"/>
          <p:cNvSpPr txBox="1"/>
          <p:nvPr/>
        </p:nvSpPr>
        <p:spPr>
          <a:xfrm>
            <a:off x="82084" y="4733926"/>
            <a:ext cx="2895600" cy="2739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pic>
        <p:nvPicPr>
          <p:cNvPr id="1633" name="Google Shape;1633;g25eaea65f9a_0_244"/>
          <p:cNvPicPr preferRelativeResize="0"/>
          <p:nvPr/>
        </p:nvPicPr>
        <p:blipFill>
          <a:blip r:embed="rId3">
            <a:alphaModFix/>
          </a:blip>
          <a:stretch>
            <a:fillRect/>
          </a:stretch>
        </p:blipFill>
        <p:spPr>
          <a:xfrm>
            <a:off x="537950" y="677425"/>
            <a:ext cx="7525950" cy="34816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8" name="Shape 1638"/>
        <p:cNvGrpSpPr/>
        <p:nvPr/>
      </p:nvGrpSpPr>
      <p:grpSpPr>
        <a:xfrm>
          <a:off x="0" y="0"/>
          <a:ext cx="0" cy="0"/>
          <a:chOff x="0" y="0"/>
          <a:chExt cx="0" cy="0"/>
        </a:xfrm>
      </p:grpSpPr>
      <p:cxnSp>
        <p:nvCxnSpPr>
          <p:cNvPr id="1639" name="Google Shape;1639;p28"/>
          <p:cNvCxnSpPr/>
          <p:nvPr/>
        </p:nvCxnSpPr>
        <p:spPr>
          <a:xfrm>
            <a:off x="925645" y="3327834"/>
            <a:ext cx="7292709" cy="0"/>
          </a:xfrm>
          <a:prstGeom prst="straightConnector1">
            <a:avLst/>
          </a:prstGeom>
          <a:noFill/>
          <a:ln cap="flat" cmpd="sng" w="9525">
            <a:solidFill>
              <a:schemeClr val="accent1"/>
            </a:solidFill>
            <a:prstDash val="solid"/>
            <a:round/>
            <a:headEnd len="sm" w="sm" type="none"/>
            <a:tailEnd len="sm" w="sm" type="none"/>
          </a:ln>
        </p:spPr>
      </p:cxnSp>
      <p:pic>
        <p:nvPicPr>
          <p:cNvPr descr="Photo double exposure image of business and finance" id="1640" name="Google Shape;1640;p28"/>
          <p:cNvPicPr preferRelativeResize="0"/>
          <p:nvPr/>
        </p:nvPicPr>
        <p:blipFill rotWithShape="1">
          <a:blip r:embed="rId3">
            <a:alphaModFix/>
          </a:blip>
          <a:srcRect b="0" l="0" r="0" t="0"/>
          <a:stretch/>
        </p:blipFill>
        <p:spPr>
          <a:xfrm>
            <a:off x="-16272" y="0"/>
            <a:ext cx="9144000" cy="5426460"/>
          </a:xfrm>
          <a:prstGeom prst="rect">
            <a:avLst/>
          </a:prstGeom>
          <a:noFill/>
          <a:ln>
            <a:noFill/>
          </a:ln>
        </p:spPr>
      </p:pic>
      <p:sp>
        <p:nvSpPr>
          <p:cNvPr id="1641" name="Google Shape;1641;p28"/>
          <p:cNvSpPr/>
          <p:nvPr/>
        </p:nvSpPr>
        <p:spPr>
          <a:xfrm>
            <a:off x="-16272" y="0"/>
            <a:ext cx="9140428" cy="5426460"/>
          </a:xfrm>
          <a:prstGeom prst="rect">
            <a:avLst/>
          </a:prstGeom>
          <a:solidFill>
            <a:srgbClr val="7030A0">
              <a:alpha val="44313"/>
            </a:srgbClr>
          </a:solidFill>
          <a:ln>
            <a:noFill/>
          </a:ln>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Arial"/>
              <a:ea typeface="Arial"/>
              <a:cs typeface="Arial"/>
              <a:sym typeface="Arial"/>
            </a:endParaRPr>
          </a:p>
        </p:txBody>
      </p:sp>
      <p:sp>
        <p:nvSpPr>
          <p:cNvPr id="1642" name="Google Shape;1642;p28"/>
          <p:cNvSpPr/>
          <p:nvPr/>
        </p:nvSpPr>
        <p:spPr>
          <a:xfrm>
            <a:off x="2199723" y="882960"/>
            <a:ext cx="4744554" cy="692497"/>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4100"/>
              <a:buFont typeface="Arial"/>
              <a:buNone/>
            </a:pPr>
            <a:r>
              <a:rPr b="1" i="0" lang="en" sz="4100" u="none" cap="none" strike="noStrike">
                <a:solidFill>
                  <a:srgbClr val="FFFFFF"/>
                </a:solidFill>
                <a:latin typeface="Arial"/>
                <a:ea typeface="Arial"/>
                <a:cs typeface="Arial"/>
                <a:sym typeface="Arial"/>
              </a:rPr>
              <a:t>End of Session </a:t>
            </a:r>
            <a:r>
              <a:rPr b="1" lang="en" sz="4100">
                <a:solidFill>
                  <a:srgbClr val="FFFFFF"/>
                </a:solidFill>
              </a:rPr>
              <a:t>11</a:t>
            </a:r>
            <a:endParaRPr b="1" sz="4100">
              <a:solidFill>
                <a:srgbClr val="FFFFFF"/>
              </a:solidFill>
            </a:endParaRPr>
          </a:p>
          <a:p>
            <a:pPr indent="0" lvl="0" marL="0" marR="0" rtl="0" algn="ctr">
              <a:lnSpc>
                <a:spcPct val="100000"/>
              </a:lnSpc>
              <a:spcBef>
                <a:spcPts val="0"/>
              </a:spcBef>
              <a:spcAft>
                <a:spcPts val="0"/>
              </a:spcAft>
              <a:buClr>
                <a:srgbClr val="000000"/>
              </a:buClr>
              <a:buSzPts val="4100"/>
              <a:buFont typeface="Arial"/>
              <a:buNone/>
            </a:pPr>
            <a:r>
              <a:t/>
            </a:r>
            <a:endParaRPr b="1" sz="4100">
              <a:solidFill>
                <a:srgbClr val="FFFFFF"/>
              </a:solidFill>
            </a:endParaRPr>
          </a:p>
        </p:txBody>
      </p:sp>
      <p:pic>
        <p:nvPicPr>
          <p:cNvPr descr="A picture containing symbol, font, logo, graphics&#10;&#10;Description automatically generated" id="1643" name="Google Shape;1643;p28"/>
          <p:cNvPicPr preferRelativeResize="0"/>
          <p:nvPr/>
        </p:nvPicPr>
        <p:blipFill rotWithShape="1">
          <a:blip r:embed="rId4">
            <a:alphaModFix/>
          </a:blip>
          <a:srcRect b="0" l="0" r="0" t="0"/>
          <a:stretch/>
        </p:blipFill>
        <p:spPr>
          <a:xfrm>
            <a:off x="7867224" y="110021"/>
            <a:ext cx="1133475" cy="1119188"/>
          </a:xfrm>
          <a:prstGeom prst="rect">
            <a:avLst/>
          </a:prstGeom>
          <a:noFill/>
          <a:ln>
            <a:noFill/>
          </a:ln>
        </p:spPr>
      </p:pic>
      <p:sp>
        <p:nvSpPr>
          <p:cNvPr id="1644" name="Google Shape;1644;p28"/>
          <p:cNvSpPr txBox="1"/>
          <p:nvPr/>
        </p:nvSpPr>
        <p:spPr>
          <a:xfrm>
            <a:off x="82084" y="4733926"/>
            <a:ext cx="2895600" cy="273844"/>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Quattrocento Sans"/>
                <a:ea typeface="Quattrocento Sans"/>
                <a:cs typeface="Quattrocento Sans"/>
                <a:sym typeface="Quattrocento Sans"/>
              </a:rPr>
              <a:t>www.anubhavtrainings.com</a:t>
            </a:r>
            <a:endParaRPr b="1" i="0" sz="1200" u="none" cap="none" strike="noStrike">
              <a:solidFill>
                <a:schemeClr val="lt1"/>
              </a:solidFill>
              <a:latin typeface="Quattrocento Sans"/>
              <a:ea typeface="Quattrocento Sans"/>
              <a:cs typeface="Quattrocento Sans"/>
              <a:sym typeface="Quattrocento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8" name="Shape 1648"/>
        <p:cNvGrpSpPr/>
        <p:nvPr/>
      </p:nvGrpSpPr>
      <p:grpSpPr>
        <a:xfrm>
          <a:off x="0" y="0"/>
          <a:ext cx="0" cy="0"/>
          <a:chOff x="0" y="0"/>
          <a:chExt cx="0" cy="0"/>
        </a:xfrm>
      </p:grpSpPr>
      <p:pic>
        <p:nvPicPr>
          <p:cNvPr descr="Free Vector | Flat people with question marks background" id="1649" name="Google Shape;1649;p29"/>
          <p:cNvPicPr preferRelativeResize="0"/>
          <p:nvPr/>
        </p:nvPicPr>
        <p:blipFill rotWithShape="1">
          <a:blip r:embed="rId3">
            <a:alphaModFix/>
          </a:blip>
          <a:srcRect b="22246" l="0" r="0" t="2"/>
          <a:stretch/>
        </p:blipFill>
        <p:spPr>
          <a:xfrm>
            <a:off x="574515" y="872374"/>
            <a:ext cx="7832910" cy="3805610"/>
          </a:xfrm>
          <a:prstGeom prst="rect">
            <a:avLst/>
          </a:prstGeom>
          <a:noFill/>
          <a:ln>
            <a:noFill/>
          </a:ln>
        </p:spPr>
      </p:pic>
      <p:sp>
        <p:nvSpPr>
          <p:cNvPr id="1650" name="Google Shape;1650;p29"/>
          <p:cNvSpPr txBox="1"/>
          <p:nvPr/>
        </p:nvSpPr>
        <p:spPr>
          <a:xfrm>
            <a:off x="1546876" y="1167594"/>
            <a:ext cx="5700056" cy="481863"/>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1" i="0" lang="en" sz="2700" u="none" cap="none" strike="noStrike">
                <a:solidFill>
                  <a:schemeClr val="dk1"/>
                </a:solidFill>
                <a:latin typeface="Quattrocento Sans"/>
                <a:ea typeface="Quattrocento Sans"/>
                <a:cs typeface="Quattrocento Sans"/>
                <a:sym typeface="Quattrocento Sans"/>
              </a:rPr>
              <a:t>FEEL FREE TO ASK QUESTIONS</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4" name="Shape 1654"/>
        <p:cNvGrpSpPr/>
        <p:nvPr/>
      </p:nvGrpSpPr>
      <p:grpSpPr>
        <a:xfrm>
          <a:off x="0" y="0"/>
          <a:ext cx="0" cy="0"/>
          <a:chOff x="0" y="0"/>
          <a:chExt cx="0" cy="0"/>
        </a:xfrm>
      </p:grpSpPr>
      <p:pic>
        <p:nvPicPr>
          <p:cNvPr descr="Ahpra on Twitter: &quot;Time is running out to share your thoughts on ..." id="1655" name="Google Shape;1655;p30"/>
          <p:cNvPicPr preferRelativeResize="0"/>
          <p:nvPr/>
        </p:nvPicPr>
        <p:blipFill rotWithShape="1">
          <a:blip r:embed="rId3">
            <a:alphaModFix/>
          </a:blip>
          <a:srcRect b="0" l="0" r="0" t="0"/>
          <a:stretch/>
        </p:blipFill>
        <p:spPr>
          <a:xfrm>
            <a:off x="627622" y="897564"/>
            <a:ext cx="7651859" cy="3488849"/>
          </a:xfrm>
          <a:prstGeom prst="rect">
            <a:avLst/>
          </a:prstGeom>
          <a:noFill/>
          <a:ln>
            <a:noFill/>
          </a:ln>
        </p:spPr>
      </p:pic>
      <p:sp>
        <p:nvSpPr>
          <p:cNvPr id="1656" name="Google Shape;1656;p30"/>
          <p:cNvSpPr txBox="1"/>
          <p:nvPr/>
        </p:nvSpPr>
        <p:spPr>
          <a:xfrm>
            <a:off x="627622" y="325039"/>
            <a:ext cx="7888754" cy="401618"/>
          </a:xfrm>
          <a:prstGeom prst="rect">
            <a:avLst/>
          </a:prstGeom>
          <a:noFill/>
          <a:ln>
            <a:noFill/>
          </a:ln>
        </p:spPr>
        <p:txBody>
          <a:bodyPr anchorCtr="0" anchor="ctr" bIns="34275" lIns="68575" spcFirstLastPara="1" rIns="68575" wrap="square" tIns="34275">
            <a:spAutoFit/>
          </a:bodyPr>
          <a:lstStyle/>
          <a:p>
            <a:pPr indent="0" lvl="0" marL="0" marR="0" rtl="0" algn="l">
              <a:lnSpc>
                <a:spcPct val="90000"/>
              </a:lnSpc>
              <a:spcBef>
                <a:spcPts val="0"/>
              </a:spcBef>
              <a:spcAft>
                <a:spcPts val="0"/>
              </a:spcAft>
              <a:buClr>
                <a:srgbClr val="323F4F"/>
              </a:buClr>
              <a:buSzPts val="1800"/>
              <a:buFont typeface="Arial"/>
              <a:buNone/>
            </a:pPr>
            <a:r>
              <a:rPr b="1" i="0" lang="en" sz="2400" u="none" cap="none" strike="noStrike">
                <a:solidFill>
                  <a:schemeClr val="lt1"/>
                </a:solidFill>
                <a:latin typeface="Cambria"/>
                <a:ea typeface="Cambria"/>
                <a:cs typeface="Cambria"/>
                <a:sym typeface="Cambria"/>
              </a:rPr>
              <a:t>Feedback</a:t>
            </a:r>
            <a:endParaRPr b="0" i="0" sz="2400" u="none" cap="none" strike="noStrike">
              <a:solidFill>
                <a:schemeClr val="lt1"/>
              </a:solidFill>
              <a:latin typeface="Cambria"/>
              <a:ea typeface="Cambria"/>
              <a:cs typeface="Cambria"/>
              <a:sym typeface="Cambri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0" name="Shape 1660"/>
        <p:cNvGrpSpPr/>
        <p:nvPr/>
      </p:nvGrpSpPr>
      <p:grpSpPr>
        <a:xfrm>
          <a:off x="0" y="0"/>
          <a:ext cx="0" cy="0"/>
          <a:chOff x="0" y="0"/>
          <a:chExt cx="0" cy="0"/>
        </a:xfrm>
      </p:grpSpPr>
      <p:sp>
        <p:nvSpPr>
          <p:cNvPr id="1661" name="Google Shape;1661;p31"/>
          <p:cNvSpPr/>
          <p:nvPr/>
        </p:nvSpPr>
        <p:spPr>
          <a:xfrm>
            <a:off x="1069791" y="574746"/>
            <a:ext cx="7199990" cy="4925529"/>
          </a:xfrm>
          <a:custGeom>
            <a:rect b="b" l="l" r="r" t="t"/>
            <a:pathLst>
              <a:path extrusionOk="0" h="2524" w="3690">
                <a:moveTo>
                  <a:pt x="3690" y="0"/>
                </a:moveTo>
                <a:cubicBezTo>
                  <a:pt x="3218" y="1204"/>
                  <a:pt x="2191" y="1108"/>
                  <a:pt x="1488" y="982"/>
                </a:cubicBezTo>
                <a:cubicBezTo>
                  <a:pt x="688" y="838"/>
                  <a:pt x="333" y="1039"/>
                  <a:pt x="172" y="1350"/>
                </a:cubicBezTo>
                <a:cubicBezTo>
                  <a:pt x="0" y="1682"/>
                  <a:pt x="188" y="1938"/>
                  <a:pt x="564" y="2178"/>
                </a:cubicBezTo>
                <a:cubicBezTo>
                  <a:pt x="719" y="2277"/>
                  <a:pt x="780" y="2404"/>
                  <a:pt x="795" y="2524"/>
                </a:cubicBezTo>
                <a:cubicBezTo>
                  <a:pt x="3690" y="2524"/>
                  <a:pt x="3690" y="2524"/>
                  <a:pt x="3690" y="2524"/>
                </a:cubicBezTo>
                <a:lnTo>
                  <a:pt x="3690" y="0"/>
                </a:lnTo>
                <a:close/>
              </a:path>
            </a:pathLst>
          </a:custGeom>
          <a:solidFill>
            <a:schemeClr val="dk1">
              <a:alpha val="54509"/>
            </a:scheme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662" name="Google Shape;1662;p31"/>
          <p:cNvSpPr/>
          <p:nvPr/>
        </p:nvSpPr>
        <p:spPr>
          <a:xfrm>
            <a:off x="640247" y="-7144"/>
            <a:ext cx="2190886" cy="5155649"/>
          </a:xfrm>
          <a:custGeom>
            <a:rect b="b" l="l" r="r" t="t"/>
            <a:pathLst>
              <a:path extrusionOk="0" h="2642" w="1123">
                <a:moveTo>
                  <a:pt x="0" y="2642"/>
                </a:moveTo>
                <a:cubicBezTo>
                  <a:pt x="856" y="2642"/>
                  <a:pt x="856" y="2642"/>
                  <a:pt x="856" y="2642"/>
                </a:cubicBezTo>
                <a:cubicBezTo>
                  <a:pt x="589" y="2537"/>
                  <a:pt x="394" y="2282"/>
                  <a:pt x="360" y="1964"/>
                </a:cubicBezTo>
                <a:cubicBezTo>
                  <a:pt x="308" y="1472"/>
                  <a:pt x="932" y="1172"/>
                  <a:pt x="1044" y="748"/>
                </a:cubicBezTo>
                <a:cubicBezTo>
                  <a:pt x="1123" y="449"/>
                  <a:pt x="1025" y="151"/>
                  <a:pt x="961" y="0"/>
                </a:cubicBezTo>
                <a:cubicBezTo>
                  <a:pt x="0" y="0"/>
                  <a:pt x="0" y="0"/>
                  <a:pt x="0" y="0"/>
                </a:cubicBezTo>
                <a:lnTo>
                  <a:pt x="0" y="2642"/>
                </a:lnTo>
                <a:close/>
              </a:path>
            </a:pathLst>
          </a:custGeom>
          <a:solidFill>
            <a:schemeClr val="dk1">
              <a:alpha val="26274"/>
            </a:scheme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663" name="Google Shape;1663;p31"/>
          <p:cNvSpPr/>
          <p:nvPr/>
        </p:nvSpPr>
        <p:spPr>
          <a:xfrm>
            <a:off x="3429820" y="134156"/>
            <a:ext cx="5223138" cy="2144466"/>
          </a:xfrm>
          <a:custGeom>
            <a:rect b="b" l="l" r="r" t="t"/>
            <a:pathLst>
              <a:path extrusionOk="0" h="811" w="2721">
                <a:moveTo>
                  <a:pt x="918" y="744"/>
                </a:moveTo>
                <a:cubicBezTo>
                  <a:pt x="1703" y="811"/>
                  <a:pt x="2448" y="238"/>
                  <a:pt x="2721" y="0"/>
                </a:cubicBezTo>
                <a:cubicBezTo>
                  <a:pt x="0" y="0"/>
                  <a:pt x="0" y="0"/>
                  <a:pt x="0" y="0"/>
                </a:cubicBezTo>
                <a:cubicBezTo>
                  <a:pt x="85" y="213"/>
                  <a:pt x="337" y="695"/>
                  <a:pt x="918" y="744"/>
                </a:cubicBezTo>
                <a:close/>
              </a:path>
            </a:pathLst>
          </a:custGeom>
          <a:solidFill>
            <a:schemeClr val="dk1">
              <a:alpha val="38431"/>
            </a:scheme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664" name="Google Shape;1664;p31"/>
          <p:cNvSpPr/>
          <p:nvPr/>
        </p:nvSpPr>
        <p:spPr>
          <a:xfrm>
            <a:off x="3180558" y="783970"/>
            <a:ext cx="2782883" cy="3461966"/>
          </a:xfrm>
          <a:prstGeom prst="rect">
            <a:avLst/>
          </a:prstGeom>
          <a:noFill/>
          <a:ln cap="flat" cmpd="sng" w="50800">
            <a:solidFill>
              <a:schemeClr val="l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grpSp>
        <p:nvGrpSpPr>
          <p:cNvPr id="1665" name="Google Shape;1665;p31"/>
          <p:cNvGrpSpPr/>
          <p:nvPr/>
        </p:nvGrpSpPr>
        <p:grpSpPr>
          <a:xfrm>
            <a:off x="2000675" y="1148911"/>
            <a:ext cx="5142649" cy="2178634"/>
            <a:chOff x="2666872" y="2053355"/>
            <a:chExt cx="6855080" cy="2904846"/>
          </a:xfrm>
        </p:grpSpPr>
        <p:sp>
          <p:nvSpPr>
            <p:cNvPr id="1666" name="Google Shape;1666;p31"/>
            <p:cNvSpPr txBox="1"/>
            <p:nvPr/>
          </p:nvSpPr>
          <p:spPr>
            <a:xfrm>
              <a:off x="2666872" y="2053355"/>
              <a:ext cx="6855080" cy="1477476"/>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400"/>
                <a:buFont typeface="Arial"/>
                <a:buNone/>
              </a:pPr>
              <a:r>
                <a:rPr b="0" i="0" lang="en" sz="10400" u="none" cap="none" strike="noStrike">
                  <a:solidFill>
                    <a:schemeClr val="lt1"/>
                  </a:solidFill>
                  <a:latin typeface="Quattrocento Sans"/>
                  <a:ea typeface="Quattrocento Sans"/>
                  <a:cs typeface="Quattrocento Sans"/>
                  <a:sym typeface="Quattrocento Sans"/>
                </a:rPr>
                <a:t>THANK</a:t>
              </a:r>
              <a:endParaRPr b="0" i="0" sz="1100" u="none" cap="none" strike="noStrike">
                <a:solidFill>
                  <a:srgbClr val="000000"/>
                </a:solidFill>
                <a:latin typeface="Arial"/>
                <a:ea typeface="Arial"/>
                <a:cs typeface="Arial"/>
                <a:sym typeface="Arial"/>
              </a:endParaRPr>
            </a:p>
          </p:txBody>
        </p:sp>
        <p:sp>
          <p:nvSpPr>
            <p:cNvPr id="1667" name="Google Shape;1667;p31"/>
            <p:cNvSpPr txBox="1"/>
            <p:nvPr/>
          </p:nvSpPr>
          <p:spPr>
            <a:xfrm>
              <a:off x="2666872" y="3435445"/>
              <a:ext cx="6855080" cy="1522756"/>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400"/>
                <a:buFont typeface="Arial"/>
                <a:buNone/>
              </a:pPr>
              <a:r>
                <a:rPr b="0" i="0" lang="en" sz="10400" u="none" cap="none" strike="noStrike">
                  <a:solidFill>
                    <a:schemeClr val="lt1"/>
                  </a:solidFill>
                  <a:latin typeface="Quattrocento Sans"/>
                  <a:ea typeface="Quattrocento Sans"/>
                  <a:cs typeface="Quattrocento Sans"/>
                  <a:sym typeface="Quattrocento Sans"/>
                </a:rPr>
                <a:t>YOU</a:t>
              </a:r>
              <a:endParaRPr b="0" i="0" sz="1100" u="none" cap="none" strike="noStrike">
                <a:solidFill>
                  <a:srgbClr val="000000"/>
                </a:solidFill>
                <a:latin typeface="Arial"/>
                <a:ea typeface="Arial"/>
                <a:cs typeface="Arial"/>
                <a:sym typeface="Arial"/>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1" name="Shape 1671"/>
        <p:cNvGrpSpPr/>
        <p:nvPr/>
      </p:nvGrpSpPr>
      <p:grpSpPr>
        <a:xfrm>
          <a:off x="0" y="0"/>
          <a:ext cx="0" cy="0"/>
          <a:chOff x="0" y="0"/>
          <a:chExt cx="0" cy="0"/>
        </a:xfrm>
      </p:grpSpPr>
      <p:sp>
        <p:nvSpPr>
          <p:cNvPr id="1672" name="Google Shape;1672;p32"/>
          <p:cNvSpPr txBox="1"/>
          <p:nvPr/>
        </p:nvSpPr>
        <p:spPr>
          <a:xfrm>
            <a:off x="952655" y="296035"/>
            <a:ext cx="6987217" cy="407194"/>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chemeClr val="lt1"/>
                </a:solidFill>
                <a:latin typeface="Corben"/>
                <a:ea typeface="Corben"/>
                <a:cs typeface="Corben"/>
                <a:sym typeface="Corben"/>
              </a:rPr>
              <a:t>More from AnubhavTrainings.com</a:t>
            </a:r>
            <a:endParaRPr b="0" i="0" sz="1100" u="none" cap="none" strike="noStrike">
              <a:solidFill>
                <a:srgbClr val="000000"/>
              </a:solidFill>
              <a:latin typeface="Arial"/>
              <a:ea typeface="Arial"/>
              <a:cs typeface="Arial"/>
              <a:sym typeface="Arial"/>
            </a:endParaRPr>
          </a:p>
        </p:txBody>
      </p:sp>
      <p:pic>
        <p:nvPicPr>
          <p:cNvPr id="1673" name="Google Shape;1673;p32">
            <a:hlinkClick r:id="rId3"/>
          </p:cNvPr>
          <p:cNvPicPr preferRelativeResize="0"/>
          <p:nvPr/>
        </p:nvPicPr>
        <p:blipFill rotWithShape="1">
          <a:blip r:embed="rId4">
            <a:alphaModFix/>
          </a:blip>
          <a:srcRect b="0" l="0" r="0" t="0"/>
          <a:stretch/>
        </p:blipFill>
        <p:spPr>
          <a:xfrm>
            <a:off x="4014854" y="860041"/>
            <a:ext cx="4338551" cy="2614900"/>
          </a:xfrm>
          <a:prstGeom prst="rect">
            <a:avLst/>
          </a:prstGeom>
          <a:noFill/>
          <a:ln>
            <a:noFill/>
          </a:ln>
        </p:spPr>
      </p:pic>
      <p:pic>
        <p:nvPicPr>
          <p:cNvPr id="1674" name="Google Shape;1674;p32">
            <a:hlinkClick r:id="rId5"/>
          </p:cNvPr>
          <p:cNvPicPr preferRelativeResize="0"/>
          <p:nvPr/>
        </p:nvPicPr>
        <p:blipFill rotWithShape="1">
          <a:blip r:embed="rId6">
            <a:alphaModFix/>
          </a:blip>
          <a:srcRect b="0" l="0" r="0" t="0"/>
          <a:stretch/>
        </p:blipFill>
        <p:spPr>
          <a:xfrm>
            <a:off x="154887" y="885860"/>
            <a:ext cx="4693932" cy="2547459"/>
          </a:xfrm>
          <a:prstGeom prst="rect">
            <a:avLst/>
          </a:prstGeom>
          <a:noFill/>
          <a:ln>
            <a:noFill/>
          </a:ln>
        </p:spPr>
      </p:pic>
      <p:pic>
        <p:nvPicPr>
          <p:cNvPr id="1675" name="Google Shape;1675;p32">
            <a:hlinkClick r:id="rId7"/>
          </p:cNvPr>
          <p:cNvPicPr preferRelativeResize="0"/>
          <p:nvPr/>
        </p:nvPicPr>
        <p:blipFill rotWithShape="1">
          <a:blip r:embed="rId8">
            <a:alphaModFix/>
          </a:blip>
          <a:srcRect b="0" l="0" r="0" t="0"/>
          <a:stretch/>
        </p:blipFill>
        <p:spPr>
          <a:xfrm>
            <a:off x="4014854" y="2262133"/>
            <a:ext cx="4338551" cy="2680713"/>
          </a:xfrm>
          <a:prstGeom prst="rect">
            <a:avLst/>
          </a:prstGeom>
          <a:noFill/>
          <a:ln>
            <a:noFill/>
          </a:ln>
        </p:spPr>
      </p:pic>
      <p:pic>
        <p:nvPicPr>
          <p:cNvPr id="1676" name="Google Shape;1676;p32">
            <a:hlinkClick r:id="rId9"/>
          </p:cNvPr>
          <p:cNvPicPr preferRelativeResize="0"/>
          <p:nvPr/>
        </p:nvPicPr>
        <p:blipFill rotWithShape="1">
          <a:blip r:embed="rId10">
            <a:alphaModFix/>
          </a:blip>
          <a:srcRect b="0" l="0" r="0" t="0"/>
          <a:stretch/>
        </p:blipFill>
        <p:spPr>
          <a:xfrm>
            <a:off x="100868" y="2397095"/>
            <a:ext cx="4746714" cy="261490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0" name="Shape 1680"/>
        <p:cNvGrpSpPr/>
        <p:nvPr/>
      </p:nvGrpSpPr>
      <p:grpSpPr>
        <a:xfrm>
          <a:off x="0" y="0"/>
          <a:ext cx="0" cy="0"/>
          <a:chOff x="0" y="0"/>
          <a:chExt cx="0" cy="0"/>
        </a:xfrm>
      </p:grpSpPr>
      <p:sp>
        <p:nvSpPr>
          <p:cNvPr id="1681" name="Google Shape;1681;p33"/>
          <p:cNvSpPr/>
          <p:nvPr/>
        </p:nvSpPr>
        <p:spPr>
          <a:xfrm flipH="1">
            <a:off x="2272708" y="1754585"/>
            <a:ext cx="6871288" cy="3388245"/>
          </a:xfrm>
          <a:prstGeom prst="rtTriangle">
            <a:avLst/>
          </a:prstGeom>
          <a:solidFill>
            <a:srgbClr val="18A7CD"/>
          </a:solidFill>
          <a:ln>
            <a:noFill/>
          </a:ln>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Arial"/>
              <a:ea typeface="Arial"/>
              <a:cs typeface="Arial"/>
              <a:sym typeface="Arial"/>
            </a:endParaRPr>
          </a:p>
        </p:txBody>
      </p:sp>
      <p:pic>
        <p:nvPicPr>
          <p:cNvPr descr="A picture containing symbol, font, logo, graphics&#10;&#10;Description automatically generated" id="1682" name="Google Shape;1682;p33"/>
          <p:cNvPicPr preferRelativeResize="0"/>
          <p:nvPr>
            <p:ph idx="2" type="pic"/>
          </p:nvPr>
        </p:nvPicPr>
        <p:blipFill rotWithShape="1">
          <a:blip r:embed="rId3">
            <a:alphaModFix/>
          </a:blip>
          <a:srcRect b="29744" l="0" r="0" t="29744"/>
          <a:stretch/>
        </p:blipFill>
        <p:spPr>
          <a:xfrm>
            <a:off x="-1" y="670"/>
            <a:ext cx="9144000" cy="3657839"/>
          </a:xfrm>
          <a:prstGeom prst="rect">
            <a:avLst/>
          </a:prstGeom>
          <a:solidFill>
            <a:srgbClr val="F2F2F2"/>
          </a:solidFill>
          <a:ln>
            <a:noFill/>
          </a:ln>
        </p:spPr>
      </p:pic>
      <p:pic>
        <p:nvPicPr>
          <p:cNvPr id="1683" name="Google Shape;1683;p33"/>
          <p:cNvPicPr preferRelativeResize="0"/>
          <p:nvPr/>
        </p:nvPicPr>
        <p:blipFill rotWithShape="1">
          <a:blip r:embed="rId4">
            <a:alphaModFix/>
          </a:blip>
          <a:srcRect b="0" l="0" r="0" t="0"/>
          <a:stretch/>
        </p:blipFill>
        <p:spPr>
          <a:xfrm>
            <a:off x="1190" y="669"/>
            <a:ext cx="9141620" cy="3657500"/>
          </a:xfrm>
          <a:prstGeom prst="rect">
            <a:avLst/>
          </a:prstGeom>
          <a:noFill/>
          <a:ln>
            <a:noFill/>
          </a:ln>
        </p:spPr>
      </p:pic>
      <p:sp>
        <p:nvSpPr>
          <p:cNvPr id="1684" name="Google Shape;1684;p33"/>
          <p:cNvSpPr/>
          <p:nvPr/>
        </p:nvSpPr>
        <p:spPr>
          <a:xfrm>
            <a:off x="2382" y="-7046"/>
            <a:ext cx="9140428" cy="3665216"/>
          </a:xfrm>
          <a:prstGeom prst="rect">
            <a:avLst/>
          </a:prstGeom>
          <a:solidFill>
            <a:srgbClr val="7030A0">
              <a:alpha val="57254"/>
            </a:srgbClr>
          </a:solidFill>
          <a:ln>
            <a:noFill/>
          </a:ln>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Arial"/>
              <a:ea typeface="Arial"/>
              <a:cs typeface="Arial"/>
              <a:sym typeface="Arial"/>
            </a:endParaRPr>
          </a:p>
        </p:txBody>
      </p:sp>
      <p:sp>
        <p:nvSpPr>
          <p:cNvPr id="1685" name="Google Shape;1685;p33"/>
          <p:cNvSpPr/>
          <p:nvPr/>
        </p:nvSpPr>
        <p:spPr>
          <a:xfrm>
            <a:off x="6135262" y="2194523"/>
            <a:ext cx="2422712" cy="207695"/>
          </a:xfrm>
          <a:prstGeom prst="rect">
            <a:avLst/>
          </a:prstGeom>
          <a:noFill/>
          <a:ln>
            <a:noFill/>
          </a:ln>
        </p:spPr>
        <p:txBody>
          <a:bodyPr anchorCtr="0" anchor="t"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2F2F2"/>
                </a:solidFill>
                <a:latin typeface="Arial"/>
                <a:ea typeface="Arial"/>
                <a:cs typeface="Arial"/>
                <a:sym typeface="Arial"/>
              </a:rPr>
              <a:t>We build the workforce of the future.</a:t>
            </a:r>
            <a:endParaRPr b="0" i="0" sz="900" u="none" cap="none" strike="noStrike">
              <a:solidFill>
                <a:srgbClr val="F2F2F2"/>
              </a:solidFill>
              <a:latin typeface="Arial"/>
              <a:ea typeface="Arial"/>
              <a:cs typeface="Arial"/>
              <a:sym typeface="Arial"/>
            </a:endParaRPr>
          </a:p>
        </p:txBody>
      </p:sp>
      <p:sp>
        <p:nvSpPr>
          <p:cNvPr id="1686" name="Google Shape;1686;p33"/>
          <p:cNvSpPr/>
          <p:nvPr/>
        </p:nvSpPr>
        <p:spPr>
          <a:xfrm>
            <a:off x="916496" y="2335392"/>
            <a:ext cx="1351437" cy="484622"/>
          </a:xfrm>
          <a:prstGeom prst="rect">
            <a:avLst/>
          </a:prstGeom>
          <a:noFill/>
          <a:ln>
            <a:noFill/>
          </a:ln>
        </p:spPr>
        <p:txBody>
          <a:bodyPr anchorCtr="0" anchor="t"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250+ </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Arial"/>
                <a:ea typeface="Arial"/>
                <a:cs typeface="Arial"/>
                <a:sym typeface="Arial"/>
              </a:rPr>
              <a:t>Corporate Clients</a:t>
            </a:r>
            <a:endParaRPr b="0" i="0" sz="1800" u="none" cap="none" strike="noStrike">
              <a:solidFill>
                <a:schemeClr val="dk1"/>
              </a:solidFill>
              <a:latin typeface="Quattrocento Sans"/>
              <a:ea typeface="Quattrocento Sans"/>
              <a:cs typeface="Quattrocento Sans"/>
              <a:sym typeface="Quattrocento Sans"/>
            </a:endParaRPr>
          </a:p>
        </p:txBody>
      </p:sp>
      <p:sp>
        <p:nvSpPr>
          <p:cNvPr id="1687" name="Google Shape;1687;p33"/>
          <p:cNvSpPr/>
          <p:nvPr/>
        </p:nvSpPr>
        <p:spPr>
          <a:xfrm>
            <a:off x="2119409" y="2335392"/>
            <a:ext cx="1351437" cy="484622"/>
          </a:xfrm>
          <a:prstGeom prst="rect">
            <a:avLst/>
          </a:prstGeom>
          <a:noFill/>
          <a:ln>
            <a:noFill/>
          </a:ln>
        </p:spPr>
        <p:txBody>
          <a:bodyPr anchorCtr="0" anchor="t"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30,000+</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Arial"/>
                <a:ea typeface="Arial"/>
                <a:cs typeface="Arial"/>
                <a:sym typeface="Arial"/>
              </a:rPr>
              <a:t>Learners Trained</a:t>
            </a:r>
            <a:endParaRPr b="0" i="0" sz="1800" u="none" cap="none" strike="noStrike">
              <a:solidFill>
                <a:schemeClr val="dk1"/>
              </a:solidFill>
              <a:latin typeface="Quattrocento Sans"/>
              <a:ea typeface="Quattrocento Sans"/>
              <a:cs typeface="Quattrocento Sans"/>
              <a:sym typeface="Quattrocento Sans"/>
            </a:endParaRPr>
          </a:p>
        </p:txBody>
      </p:sp>
      <p:sp>
        <p:nvSpPr>
          <p:cNvPr id="1688" name="Google Shape;1688;p33"/>
          <p:cNvSpPr/>
          <p:nvPr/>
        </p:nvSpPr>
        <p:spPr>
          <a:xfrm>
            <a:off x="3372450" y="2333623"/>
            <a:ext cx="1351437" cy="484622"/>
          </a:xfrm>
          <a:prstGeom prst="rect">
            <a:avLst/>
          </a:prstGeom>
          <a:noFill/>
          <a:ln>
            <a:noFill/>
          </a:ln>
        </p:spPr>
        <p:txBody>
          <a:bodyPr anchorCtr="0" anchor="t"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25000+ </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Arial"/>
                <a:ea typeface="Arial"/>
                <a:cs typeface="Arial"/>
                <a:sym typeface="Arial"/>
              </a:rPr>
              <a:t>Learners Placed</a:t>
            </a:r>
            <a:endParaRPr b="0" i="0" sz="1800" u="none" cap="none" strike="noStrike">
              <a:solidFill>
                <a:schemeClr val="dk1"/>
              </a:solidFill>
              <a:latin typeface="Quattrocento Sans"/>
              <a:ea typeface="Quattrocento Sans"/>
              <a:cs typeface="Quattrocento Sans"/>
              <a:sym typeface="Quattrocento Sans"/>
            </a:endParaRPr>
          </a:p>
        </p:txBody>
      </p:sp>
      <p:pic>
        <p:nvPicPr>
          <p:cNvPr id="1689" name="Google Shape;1689;p33"/>
          <p:cNvPicPr preferRelativeResize="0"/>
          <p:nvPr/>
        </p:nvPicPr>
        <p:blipFill rotWithShape="1">
          <a:blip r:embed="rId5">
            <a:alphaModFix/>
          </a:blip>
          <a:srcRect b="0" l="0" r="0" t="0"/>
          <a:stretch/>
        </p:blipFill>
        <p:spPr>
          <a:xfrm>
            <a:off x="1337694" y="1709881"/>
            <a:ext cx="480044" cy="480044"/>
          </a:xfrm>
          <a:prstGeom prst="rect">
            <a:avLst/>
          </a:prstGeom>
          <a:noFill/>
          <a:ln>
            <a:noFill/>
          </a:ln>
        </p:spPr>
      </p:pic>
      <p:pic>
        <p:nvPicPr>
          <p:cNvPr id="1690" name="Google Shape;1690;p33"/>
          <p:cNvPicPr preferRelativeResize="0"/>
          <p:nvPr/>
        </p:nvPicPr>
        <p:blipFill rotWithShape="1">
          <a:blip r:embed="rId6">
            <a:alphaModFix/>
          </a:blip>
          <a:srcRect b="0" l="0" r="0" t="0"/>
          <a:stretch/>
        </p:blipFill>
        <p:spPr>
          <a:xfrm>
            <a:off x="2554813" y="1704574"/>
            <a:ext cx="503946" cy="503946"/>
          </a:xfrm>
          <a:prstGeom prst="rect">
            <a:avLst/>
          </a:prstGeom>
          <a:noFill/>
          <a:ln>
            <a:noFill/>
          </a:ln>
        </p:spPr>
      </p:pic>
      <p:sp>
        <p:nvSpPr>
          <p:cNvPr id="1691" name="Google Shape;1691;p33"/>
          <p:cNvSpPr/>
          <p:nvPr/>
        </p:nvSpPr>
        <p:spPr>
          <a:xfrm>
            <a:off x="474514" y="519175"/>
            <a:ext cx="4929503" cy="853857"/>
          </a:xfrm>
          <a:prstGeom prst="rect">
            <a:avLst/>
          </a:prstGeom>
          <a:noFill/>
          <a:ln>
            <a:noFill/>
          </a:ln>
        </p:spPr>
        <p:txBody>
          <a:bodyPr anchorCtr="0" anchor="t"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FFFFFF"/>
                </a:solidFill>
                <a:latin typeface="Arial"/>
                <a:ea typeface="Arial"/>
                <a:cs typeface="Arial"/>
                <a:sym typeface="Arial"/>
              </a:rPr>
              <a:t>We’re committed to empower you to be</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FFFFFF"/>
                </a:solidFill>
                <a:latin typeface="Arial"/>
                <a:ea typeface="Arial"/>
                <a:cs typeface="Arial"/>
                <a:sym typeface="Arial"/>
              </a:rPr>
              <a:t> </a:t>
            </a:r>
            <a:r>
              <a:rPr b="1" i="0" lang="en" sz="2100" u="none" cap="none" strike="noStrike">
                <a:solidFill>
                  <a:srgbClr val="A6E9EE"/>
                </a:solidFill>
                <a:latin typeface="Arial"/>
                <a:ea typeface="Arial"/>
                <a:cs typeface="Arial"/>
                <a:sym typeface="Arial"/>
              </a:rPr>
              <a:t>#FutureReady </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FFFFFF"/>
                </a:solidFill>
                <a:latin typeface="Arial"/>
                <a:ea typeface="Arial"/>
                <a:cs typeface="Arial"/>
                <a:sym typeface="Arial"/>
              </a:rPr>
              <a:t>through powerful training solutions.</a:t>
            </a:r>
            <a:endParaRPr b="0" i="0" sz="1800" u="none" cap="none" strike="noStrike">
              <a:solidFill>
                <a:schemeClr val="dk1"/>
              </a:solidFill>
              <a:latin typeface="Quattrocento Sans"/>
              <a:ea typeface="Quattrocento Sans"/>
              <a:cs typeface="Quattrocento Sans"/>
              <a:sym typeface="Quattrocento Sans"/>
            </a:endParaRPr>
          </a:p>
        </p:txBody>
      </p:sp>
      <p:sp>
        <p:nvSpPr>
          <p:cNvPr id="1692" name="Google Shape;1692;p33"/>
          <p:cNvSpPr/>
          <p:nvPr/>
        </p:nvSpPr>
        <p:spPr>
          <a:xfrm>
            <a:off x="391755" y="3914461"/>
            <a:ext cx="2926180" cy="669240"/>
          </a:xfrm>
          <a:prstGeom prst="rect">
            <a:avLst/>
          </a:prstGeom>
          <a:no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F97700"/>
                </a:solidFill>
                <a:latin typeface="Arial"/>
                <a:ea typeface="Arial"/>
                <a:cs typeface="Arial"/>
                <a:sym typeface="Arial"/>
              </a:rPr>
              <a:t>FREE WEBINARS </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200"/>
              <a:buFont typeface="Arial"/>
              <a:buNone/>
            </a:pPr>
            <a:r>
              <a:rPr b="0" i="1" lang="en" sz="1200" u="none" cap="none" strike="noStrike">
                <a:solidFill>
                  <a:srgbClr val="F97700"/>
                </a:solidFill>
                <a:latin typeface="Arial"/>
                <a:ea typeface="Arial"/>
                <a:cs typeface="Arial"/>
                <a:sym typeface="Arial"/>
              </a:rPr>
              <a:t>Sign up for free webinars with industry experts every fortnight!</a:t>
            </a:r>
            <a:endParaRPr b="0" i="0" sz="1800" u="none" cap="none" strike="noStrike">
              <a:solidFill>
                <a:schemeClr val="dk1"/>
              </a:solidFill>
              <a:latin typeface="Quattrocento Sans"/>
              <a:ea typeface="Quattrocento Sans"/>
              <a:cs typeface="Quattrocento Sans"/>
              <a:sym typeface="Quattrocento Sans"/>
            </a:endParaRPr>
          </a:p>
        </p:txBody>
      </p:sp>
      <p:pic>
        <p:nvPicPr>
          <p:cNvPr id="1693" name="Google Shape;1693;p33"/>
          <p:cNvPicPr preferRelativeResize="0"/>
          <p:nvPr/>
        </p:nvPicPr>
        <p:blipFill rotWithShape="1">
          <a:blip r:embed="rId7">
            <a:alphaModFix/>
          </a:blip>
          <a:srcRect b="0" l="0" r="0" t="0"/>
          <a:stretch/>
        </p:blipFill>
        <p:spPr>
          <a:xfrm>
            <a:off x="3714556" y="1646020"/>
            <a:ext cx="638899" cy="638899"/>
          </a:xfrm>
          <a:prstGeom prst="rect">
            <a:avLst/>
          </a:prstGeom>
          <a:noFill/>
          <a:ln>
            <a:noFill/>
          </a:ln>
        </p:spPr>
      </p:pic>
      <p:grpSp>
        <p:nvGrpSpPr>
          <p:cNvPr id="1694" name="Google Shape;1694;p33"/>
          <p:cNvGrpSpPr/>
          <p:nvPr/>
        </p:nvGrpSpPr>
        <p:grpSpPr>
          <a:xfrm>
            <a:off x="4889472" y="2526841"/>
            <a:ext cx="4209484" cy="2535645"/>
            <a:chOff x="4482563" y="4980191"/>
            <a:chExt cx="3128574" cy="1841396"/>
          </a:xfrm>
        </p:grpSpPr>
        <p:pic>
          <p:nvPicPr>
            <p:cNvPr id="1695" name="Google Shape;1695;p33"/>
            <p:cNvPicPr preferRelativeResize="0"/>
            <p:nvPr/>
          </p:nvPicPr>
          <p:blipFill rotWithShape="1">
            <a:blip r:embed="rId8">
              <a:alphaModFix/>
            </a:blip>
            <a:srcRect b="0" l="0" r="0" t="0"/>
            <a:stretch/>
          </p:blipFill>
          <p:spPr>
            <a:xfrm>
              <a:off x="4482563" y="4980191"/>
              <a:ext cx="3128574" cy="1841396"/>
            </a:xfrm>
            <a:prstGeom prst="rect">
              <a:avLst/>
            </a:prstGeom>
            <a:noFill/>
            <a:ln>
              <a:noFill/>
            </a:ln>
          </p:spPr>
        </p:pic>
        <p:pic>
          <p:nvPicPr>
            <p:cNvPr id="1696" name="Google Shape;1696;p33"/>
            <p:cNvPicPr preferRelativeResize="0"/>
            <p:nvPr/>
          </p:nvPicPr>
          <p:blipFill rotWithShape="1">
            <a:blip r:embed="rId9">
              <a:alphaModFix/>
            </a:blip>
            <a:srcRect b="0" l="0" r="0" t="0"/>
            <a:stretch/>
          </p:blipFill>
          <p:spPr>
            <a:xfrm>
              <a:off x="4906220" y="5127342"/>
              <a:ext cx="2275190" cy="1498325"/>
            </a:xfrm>
            <a:prstGeom prst="rect">
              <a:avLst/>
            </a:prstGeom>
            <a:noFill/>
            <a:ln>
              <a:noFill/>
            </a:ln>
          </p:spPr>
        </p:pic>
      </p:grpSp>
      <p:sp>
        <p:nvSpPr>
          <p:cNvPr id="1697" name="Google Shape;1697;p33"/>
          <p:cNvSpPr/>
          <p:nvPr/>
        </p:nvSpPr>
        <p:spPr>
          <a:xfrm>
            <a:off x="3370304" y="4181066"/>
            <a:ext cx="1647605" cy="410513"/>
          </a:xfrm>
          <a:prstGeom prst="rect">
            <a:avLst/>
          </a:prstGeom>
          <a:solidFill>
            <a:schemeClr val="dk2"/>
          </a:solidFill>
          <a:ln>
            <a:noFill/>
          </a:ln>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Arial"/>
              <a:ea typeface="Arial"/>
              <a:cs typeface="Arial"/>
              <a:sym typeface="Arial"/>
            </a:endParaRPr>
          </a:p>
        </p:txBody>
      </p:sp>
      <p:sp>
        <p:nvSpPr>
          <p:cNvPr id="1698" name="Google Shape;1698;p33"/>
          <p:cNvSpPr/>
          <p:nvPr/>
        </p:nvSpPr>
        <p:spPr>
          <a:xfrm>
            <a:off x="3300660" y="4117749"/>
            <a:ext cx="1647605" cy="410513"/>
          </a:xfrm>
          <a:prstGeom prst="rect">
            <a:avLst/>
          </a:prstGeom>
          <a:solidFill>
            <a:srgbClr val="D5DBE5"/>
          </a:solidFill>
          <a:ln>
            <a:noFill/>
          </a:ln>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Arial"/>
              <a:ea typeface="Arial"/>
              <a:cs typeface="Arial"/>
              <a:sym typeface="Arial"/>
            </a:endParaRPr>
          </a:p>
        </p:txBody>
      </p:sp>
      <p:sp>
        <p:nvSpPr>
          <p:cNvPr id="1699" name="Google Shape;1699;p33"/>
          <p:cNvSpPr/>
          <p:nvPr/>
        </p:nvSpPr>
        <p:spPr>
          <a:xfrm>
            <a:off x="3603165" y="4192724"/>
            <a:ext cx="1100301" cy="276927"/>
          </a:xfrm>
          <a:prstGeom prst="rect">
            <a:avLst/>
          </a:prstGeom>
          <a:no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44546A"/>
                </a:solidFill>
                <a:latin typeface="Arial"/>
                <a:ea typeface="Arial"/>
                <a:cs typeface="Arial"/>
                <a:sym typeface="Arial"/>
              </a:rPr>
              <a:t>Enroll Now!</a:t>
            </a:r>
            <a:endParaRPr b="1" i="0" sz="1300" u="none" cap="none" strike="noStrike">
              <a:solidFill>
                <a:srgbClr val="000000"/>
              </a:solidFill>
              <a:latin typeface="Arial"/>
              <a:ea typeface="Arial"/>
              <a:cs typeface="Arial"/>
              <a:sym typeface="Arial"/>
            </a:endParaRPr>
          </a:p>
        </p:txBody>
      </p:sp>
      <p:pic>
        <p:nvPicPr>
          <p:cNvPr descr="A picture containing symbol, font, logo, graphics&#10;&#10;Description automatically generated" id="1700" name="Google Shape;1700;p33"/>
          <p:cNvPicPr preferRelativeResize="0"/>
          <p:nvPr/>
        </p:nvPicPr>
        <p:blipFill rotWithShape="1">
          <a:blip r:embed="rId3">
            <a:alphaModFix/>
          </a:blip>
          <a:srcRect b="0" l="0" r="0" t="0"/>
          <a:stretch/>
        </p:blipFill>
        <p:spPr>
          <a:xfrm>
            <a:off x="7813204" y="15574"/>
            <a:ext cx="1232521" cy="130992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4" name="Shape 1704"/>
        <p:cNvGrpSpPr/>
        <p:nvPr/>
      </p:nvGrpSpPr>
      <p:grpSpPr>
        <a:xfrm>
          <a:off x="0" y="0"/>
          <a:ext cx="0" cy="0"/>
          <a:chOff x="0" y="0"/>
          <a:chExt cx="0" cy="0"/>
        </a:xfrm>
      </p:grpSpPr>
      <p:sp>
        <p:nvSpPr>
          <p:cNvPr id="1705" name="Google Shape;1705;p34"/>
          <p:cNvSpPr/>
          <p:nvPr/>
        </p:nvSpPr>
        <p:spPr>
          <a:xfrm rot="-5400000">
            <a:off x="1455743" y="-430871"/>
            <a:ext cx="1262669" cy="3672535"/>
          </a:xfrm>
          <a:prstGeom prst="downArrow">
            <a:avLst>
              <a:gd fmla="val 50000" name="adj1"/>
              <a:gd fmla="val 50000" name="adj2"/>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706" name="Google Shape;1706;p34"/>
          <p:cNvSpPr/>
          <p:nvPr/>
        </p:nvSpPr>
        <p:spPr>
          <a:xfrm>
            <a:off x="4059054" y="996959"/>
            <a:ext cx="4159545" cy="1038697"/>
          </a:xfrm>
          <a:prstGeom prst="rect">
            <a:avLst/>
          </a:prstGeom>
          <a:no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rgbClr val="000000"/>
              </a:buClr>
              <a:buSzPts val="2100"/>
              <a:buFont typeface="Arial"/>
              <a:buNone/>
            </a:pPr>
            <a:r>
              <a:rPr b="1" i="0" lang="en" sz="2100" u="none" cap="none" strike="noStrike">
                <a:solidFill>
                  <a:schemeClr val="lt1"/>
                </a:solidFill>
                <a:latin typeface="Arial"/>
                <a:ea typeface="Arial"/>
                <a:cs typeface="Arial"/>
                <a:sym typeface="Arial"/>
              </a:rPr>
              <a:t>FREE WEBINARS </a:t>
            </a:r>
            <a:endParaRPr b="0" i="0" sz="2100" u="none" cap="none" strike="noStrike">
              <a:solidFill>
                <a:schemeClr val="lt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chemeClr val="lt1"/>
                </a:solidFill>
                <a:latin typeface="Arial"/>
                <a:ea typeface="Arial"/>
                <a:cs typeface="Arial"/>
                <a:sym typeface="Arial"/>
              </a:rPr>
              <a:t>Sign up for free webinars with industry experts every fortnight!</a:t>
            </a:r>
            <a:endParaRPr b="0" i="0" sz="2100" u="none" cap="none" strike="noStrike">
              <a:solidFill>
                <a:schemeClr val="lt1"/>
              </a:solidFill>
              <a:latin typeface="Quattrocento Sans"/>
              <a:ea typeface="Quattrocento Sans"/>
              <a:cs typeface="Quattrocento Sans"/>
              <a:sym typeface="Quattrocento Sans"/>
            </a:endParaRPr>
          </a:p>
        </p:txBody>
      </p:sp>
      <p:sp>
        <p:nvSpPr>
          <p:cNvPr id="1707" name="Google Shape;1707;p34"/>
          <p:cNvSpPr/>
          <p:nvPr/>
        </p:nvSpPr>
        <p:spPr>
          <a:xfrm>
            <a:off x="4140084" y="2571750"/>
            <a:ext cx="3997485" cy="715532"/>
          </a:xfrm>
          <a:prstGeom prst="rect">
            <a:avLst/>
          </a:prstGeom>
          <a:no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rgbClr val="000000"/>
              </a:buClr>
              <a:buSzPts val="2100"/>
              <a:buFont typeface="Arial"/>
              <a:buNone/>
            </a:pPr>
            <a:r>
              <a:rPr b="1" i="0" lang="en" sz="2100" u="none" cap="none" strike="noStrike">
                <a:solidFill>
                  <a:schemeClr val="lt1"/>
                </a:solidFill>
                <a:latin typeface="Arial"/>
                <a:ea typeface="Arial"/>
                <a:cs typeface="Arial"/>
                <a:sym typeface="Arial"/>
              </a:rPr>
              <a:t>Contact us today!</a:t>
            </a:r>
            <a:endParaRPr b="0" i="0" sz="2100" u="none" cap="none" strike="noStrike">
              <a:solidFill>
                <a:schemeClr val="lt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chemeClr val="lt1"/>
                </a:solidFill>
                <a:latin typeface="Arial"/>
                <a:ea typeface="Arial"/>
                <a:cs typeface="Arial"/>
                <a:sym typeface="Arial"/>
              </a:rPr>
              <a:t>www.anubhavtrainings.com</a:t>
            </a:r>
            <a:endParaRPr b="0" i="0" sz="2100" u="none" cap="none" strike="noStrike">
              <a:solidFill>
                <a:schemeClr val="lt1"/>
              </a:solidFill>
              <a:latin typeface="Quattrocento Sans"/>
              <a:ea typeface="Quattrocento Sans"/>
              <a:cs typeface="Quattrocento Sans"/>
              <a:sym typeface="Quattrocento Sans"/>
            </a:endParaRPr>
          </a:p>
        </p:txBody>
      </p:sp>
      <p:sp>
        <p:nvSpPr>
          <p:cNvPr id="1708" name="Google Shape;1708;p34"/>
          <p:cNvSpPr/>
          <p:nvPr/>
        </p:nvSpPr>
        <p:spPr>
          <a:xfrm rot="-5400000">
            <a:off x="1465607" y="1086521"/>
            <a:ext cx="1350150" cy="3672536"/>
          </a:xfrm>
          <a:prstGeom prst="downArrow">
            <a:avLst>
              <a:gd fmla="val 50000" name="adj1"/>
              <a:gd fmla="val 50000" name="adj2"/>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58" name="Shape 1358"/>
        <p:cNvGrpSpPr/>
        <p:nvPr/>
      </p:nvGrpSpPr>
      <p:grpSpPr>
        <a:xfrm>
          <a:off x="0" y="0"/>
          <a:ext cx="0" cy="0"/>
          <a:chOff x="0" y="0"/>
          <a:chExt cx="0" cy="0"/>
        </a:xfrm>
      </p:grpSpPr>
      <p:sp>
        <p:nvSpPr>
          <p:cNvPr id="1359" name="Google Shape;1359;p5"/>
          <p:cNvSpPr txBox="1"/>
          <p:nvPr>
            <p:ph idx="1" type="body"/>
          </p:nvPr>
        </p:nvSpPr>
        <p:spPr>
          <a:xfrm>
            <a:off x="262500" y="802175"/>
            <a:ext cx="8736600" cy="3182700"/>
          </a:xfrm>
          <a:prstGeom prst="rect">
            <a:avLst/>
          </a:prstGeom>
          <a:noFill/>
          <a:ln>
            <a:noFill/>
          </a:ln>
        </p:spPr>
        <p:txBody>
          <a:bodyPr anchorCtr="0" anchor="t" bIns="45700" lIns="0" spcFirstLastPara="1" rIns="0" wrap="square" tIns="45700">
            <a:noAutofit/>
          </a:bodyPr>
          <a:lstStyle/>
          <a:p>
            <a:pPr indent="0" lvl="0" marL="0" rtl="0" algn="l">
              <a:lnSpc>
                <a:spcPct val="107916"/>
              </a:lnSpc>
              <a:spcBef>
                <a:spcPts val="0"/>
              </a:spcBef>
              <a:spcAft>
                <a:spcPts val="0"/>
              </a:spcAft>
              <a:buSzPts val="1100"/>
              <a:buNone/>
            </a:pPr>
            <a:r>
              <a:rPr lang="en" sz="1500">
                <a:latin typeface="Calibri"/>
                <a:ea typeface="Calibri"/>
                <a:cs typeface="Calibri"/>
                <a:sym typeface="Calibri"/>
              </a:rPr>
              <a:t>You use Yard Management to manage your yards. The yard is where you maintain vehicles and transportation units that arrive or depart.</a:t>
            </a:r>
            <a:endParaRPr sz="1500">
              <a:latin typeface="Calibri"/>
              <a:ea typeface="Calibri"/>
              <a:cs typeface="Calibri"/>
              <a:sym typeface="Calibri"/>
            </a:endParaRPr>
          </a:p>
          <a:p>
            <a:pPr indent="0" lvl="0" marL="0" rtl="0" algn="l">
              <a:lnSpc>
                <a:spcPct val="107916"/>
              </a:lnSpc>
              <a:spcBef>
                <a:spcPts val="800"/>
              </a:spcBef>
              <a:spcAft>
                <a:spcPts val="0"/>
              </a:spcAft>
              <a:buSzPts val="1100"/>
              <a:buNone/>
            </a:pPr>
            <a:r>
              <a:rPr lang="en" sz="1500">
                <a:latin typeface="Calibri"/>
                <a:ea typeface="Calibri"/>
                <a:cs typeface="Calibri"/>
                <a:sym typeface="Calibri"/>
              </a:rPr>
              <a:t>YM enables you to manage the following yard processes:</a:t>
            </a:r>
            <a:endParaRPr sz="1500">
              <a:latin typeface="Calibri"/>
              <a:ea typeface="Calibri"/>
              <a:cs typeface="Calibri"/>
              <a:sym typeface="Calibri"/>
            </a:endParaRPr>
          </a:p>
          <a:p>
            <a:pPr indent="-323850" lvl="0" marL="457200" rtl="0" algn="l">
              <a:lnSpc>
                <a:spcPct val="107916"/>
              </a:lnSpc>
              <a:spcBef>
                <a:spcPts val="800"/>
              </a:spcBef>
              <a:spcAft>
                <a:spcPts val="0"/>
              </a:spcAft>
              <a:buSzPts val="1500"/>
              <a:buFont typeface="Calibri"/>
              <a:buChar char="➔"/>
            </a:pPr>
            <a:r>
              <a:rPr lang="en" sz="1500">
                <a:latin typeface="Calibri"/>
                <a:ea typeface="Calibri"/>
                <a:cs typeface="Calibri"/>
                <a:sym typeface="Calibri"/>
              </a:rPr>
              <a:t>Check-in and check-out of vehicles</a:t>
            </a:r>
            <a:endParaRPr sz="1500">
              <a:latin typeface="Calibri"/>
              <a:ea typeface="Calibri"/>
              <a:cs typeface="Calibri"/>
              <a:sym typeface="Calibri"/>
            </a:endParaRPr>
          </a:p>
          <a:p>
            <a:pPr indent="-323850" lvl="0" marL="457200" rtl="0" algn="l">
              <a:lnSpc>
                <a:spcPct val="107916"/>
              </a:lnSpc>
              <a:spcBef>
                <a:spcPts val="0"/>
              </a:spcBef>
              <a:spcAft>
                <a:spcPts val="0"/>
              </a:spcAft>
              <a:buSzPts val="1500"/>
              <a:buFont typeface="Calibri"/>
              <a:buChar char="➔"/>
            </a:pPr>
            <a:r>
              <a:rPr lang="en" sz="1500">
                <a:latin typeface="Calibri"/>
                <a:ea typeface="Calibri"/>
                <a:cs typeface="Calibri"/>
                <a:sym typeface="Calibri"/>
              </a:rPr>
              <a:t>Scheduling of doors and staging areas for vehicles (manually or based on the system's automatic scheduling mechanism)</a:t>
            </a:r>
            <a:endParaRPr sz="1500">
              <a:latin typeface="Calibri"/>
              <a:ea typeface="Calibri"/>
              <a:cs typeface="Calibri"/>
              <a:sym typeface="Calibri"/>
            </a:endParaRPr>
          </a:p>
          <a:p>
            <a:pPr indent="-323850" lvl="0" marL="457200" rtl="0" algn="l">
              <a:lnSpc>
                <a:spcPct val="107916"/>
              </a:lnSpc>
              <a:spcBef>
                <a:spcPts val="0"/>
              </a:spcBef>
              <a:spcAft>
                <a:spcPts val="0"/>
              </a:spcAft>
              <a:buSzPts val="1500"/>
              <a:buFont typeface="Calibri"/>
              <a:buChar char="➔"/>
            </a:pPr>
            <a:r>
              <a:rPr lang="en" sz="1500">
                <a:latin typeface="Calibri"/>
                <a:ea typeface="Calibri"/>
                <a:cs typeface="Calibri"/>
                <a:sym typeface="Calibri"/>
              </a:rPr>
              <a:t>Creation and execution of movements in the yard (manually or based on the system's location determination mechanism)</a:t>
            </a:r>
            <a:endParaRPr sz="1500">
              <a:latin typeface="Calibri"/>
              <a:ea typeface="Calibri"/>
              <a:cs typeface="Calibri"/>
              <a:sym typeface="Calibri"/>
            </a:endParaRPr>
          </a:p>
          <a:p>
            <a:pPr indent="-323850" lvl="0" marL="457200" rtl="0" algn="l">
              <a:lnSpc>
                <a:spcPct val="107916"/>
              </a:lnSpc>
              <a:spcBef>
                <a:spcPts val="0"/>
              </a:spcBef>
              <a:spcAft>
                <a:spcPts val="0"/>
              </a:spcAft>
              <a:buSzPts val="1500"/>
              <a:buFont typeface="Calibri"/>
              <a:buChar char="➔"/>
            </a:pPr>
            <a:r>
              <a:rPr lang="en" sz="1500">
                <a:latin typeface="Calibri"/>
                <a:ea typeface="Calibri"/>
                <a:cs typeface="Calibri"/>
                <a:sym typeface="Calibri"/>
              </a:rPr>
              <a:t>Creation and execution of operations in the yard, such as weighing and sealing/un-sealing of vehicles</a:t>
            </a:r>
            <a:endParaRPr sz="1500">
              <a:latin typeface="Calibri"/>
              <a:ea typeface="Calibri"/>
              <a:cs typeface="Calibri"/>
              <a:sym typeface="Calibri"/>
            </a:endParaRPr>
          </a:p>
          <a:p>
            <a:pPr indent="-323850" lvl="0" marL="457200" rtl="0" algn="l">
              <a:lnSpc>
                <a:spcPct val="107916"/>
              </a:lnSpc>
              <a:spcBef>
                <a:spcPts val="0"/>
              </a:spcBef>
              <a:spcAft>
                <a:spcPts val="0"/>
              </a:spcAft>
              <a:buSzPts val="1500"/>
              <a:buFont typeface="Calibri"/>
              <a:buChar char="➔"/>
            </a:pPr>
            <a:r>
              <a:rPr lang="en" sz="1500">
                <a:latin typeface="Calibri"/>
                <a:ea typeface="Calibri"/>
                <a:cs typeface="Calibri"/>
                <a:sym typeface="Calibri"/>
              </a:rPr>
              <a:t>Registration of the start and finish of loading and unloading of vehicles (by delivery or for whole vehicle)</a:t>
            </a:r>
            <a:endParaRPr sz="1500">
              <a:latin typeface="Calibri"/>
              <a:ea typeface="Calibri"/>
              <a:cs typeface="Calibri"/>
              <a:sym typeface="Calibri"/>
            </a:endParaRPr>
          </a:p>
          <a:p>
            <a:pPr indent="0" lvl="0" marL="0" rtl="0" algn="l">
              <a:lnSpc>
                <a:spcPct val="107916"/>
              </a:lnSpc>
              <a:spcBef>
                <a:spcPts val="800"/>
              </a:spcBef>
              <a:spcAft>
                <a:spcPts val="800"/>
              </a:spcAft>
              <a:buSzPts val="1100"/>
              <a:buNone/>
            </a:pPr>
            <a:r>
              <a:t/>
            </a:r>
            <a:endParaRPr sz="1500">
              <a:latin typeface="Calibri"/>
              <a:ea typeface="Calibri"/>
              <a:cs typeface="Calibri"/>
              <a:sym typeface="Calibri"/>
            </a:endParaRPr>
          </a:p>
        </p:txBody>
      </p:sp>
      <p:sp>
        <p:nvSpPr>
          <p:cNvPr id="1360" name="Google Shape;1360;p5"/>
          <p:cNvSpPr txBox="1"/>
          <p:nvPr/>
        </p:nvSpPr>
        <p:spPr>
          <a:xfrm>
            <a:off x="131250" y="294275"/>
            <a:ext cx="42558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7916"/>
              </a:lnSpc>
              <a:spcBef>
                <a:spcPts val="0"/>
              </a:spcBef>
              <a:spcAft>
                <a:spcPts val="800"/>
              </a:spcAft>
              <a:buClr>
                <a:schemeClr val="dk1"/>
              </a:buClr>
              <a:buSzPts val="1100"/>
              <a:buFont typeface="Arial"/>
              <a:buNone/>
            </a:pPr>
            <a:r>
              <a:rPr b="1" lang="en" sz="2100">
                <a:solidFill>
                  <a:srgbClr val="0070C0"/>
                </a:solidFill>
                <a:latin typeface="Calibri"/>
                <a:ea typeface="Calibri"/>
                <a:cs typeface="Calibri"/>
                <a:sym typeface="Calibri"/>
              </a:rPr>
              <a:t>YARD MANAGEMENT</a:t>
            </a:r>
            <a:endParaRPr b="1" sz="2100">
              <a:solidFill>
                <a:srgbClr val="0070C0"/>
              </a:solidFill>
              <a:latin typeface="Calibri"/>
              <a:ea typeface="Calibri"/>
              <a:cs typeface="Calibri"/>
              <a:sym typeface="Calibri"/>
            </a:endParaRPr>
          </a:p>
        </p:txBody>
      </p:sp>
      <p:sp>
        <p:nvSpPr>
          <p:cNvPr id="1361" name="Google Shape;1361;p5"/>
          <p:cNvSpPr txBox="1"/>
          <p:nvPr/>
        </p:nvSpPr>
        <p:spPr>
          <a:xfrm>
            <a:off x="82084" y="4733926"/>
            <a:ext cx="2895600" cy="2739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5" name="Shape 1365"/>
        <p:cNvGrpSpPr/>
        <p:nvPr/>
      </p:nvGrpSpPr>
      <p:grpSpPr>
        <a:xfrm>
          <a:off x="0" y="0"/>
          <a:ext cx="0" cy="0"/>
          <a:chOff x="0" y="0"/>
          <a:chExt cx="0" cy="0"/>
        </a:xfrm>
      </p:grpSpPr>
      <p:sp>
        <p:nvSpPr>
          <p:cNvPr id="1366" name="Google Shape;1366;p6"/>
          <p:cNvSpPr txBox="1"/>
          <p:nvPr/>
        </p:nvSpPr>
        <p:spPr>
          <a:xfrm>
            <a:off x="196900" y="319950"/>
            <a:ext cx="6505200" cy="5001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800"/>
              </a:spcAft>
              <a:buNone/>
            </a:pPr>
            <a:r>
              <a:rPr b="1" lang="en" sz="2050">
                <a:solidFill>
                  <a:srgbClr val="0070C0"/>
                </a:solidFill>
                <a:latin typeface="Calibri"/>
                <a:ea typeface="Calibri"/>
                <a:cs typeface="Calibri"/>
                <a:sym typeface="Calibri"/>
              </a:rPr>
              <a:t>Provision of Information to Forwarding Agents</a:t>
            </a:r>
            <a:endParaRPr sz="1050">
              <a:solidFill>
                <a:srgbClr val="444444"/>
              </a:solidFill>
              <a:latin typeface="Verdana"/>
              <a:ea typeface="Verdana"/>
              <a:cs typeface="Verdana"/>
              <a:sym typeface="Verdana"/>
            </a:endParaRPr>
          </a:p>
        </p:txBody>
      </p:sp>
      <p:sp>
        <p:nvSpPr>
          <p:cNvPr id="1367" name="Google Shape;1367;p6"/>
          <p:cNvSpPr txBox="1"/>
          <p:nvPr/>
        </p:nvSpPr>
        <p:spPr>
          <a:xfrm>
            <a:off x="82084" y="4733926"/>
            <a:ext cx="2895600" cy="2739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sp>
        <p:nvSpPr>
          <p:cNvPr id="1368" name="Google Shape;1368;p6"/>
          <p:cNvSpPr txBox="1"/>
          <p:nvPr/>
        </p:nvSpPr>
        <p:spPr>
          <a:xfrm>
            <a:off x="319925" y="754700"/>
            <a:ext cx="8293500" cy="356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Calibri"/>
                <a:ea typeface="Calibri"/>
                <a:cs typeface="Calibri"/>
                <a:sym typeface="Calibri"/>
              </a:rPr>
              <a:t>YM </a:t>
            </a:r>
            <a:r>
              <a:rPr lang="en">
                <a:latin typeface="Calibri"/>
                <a:ea typeface="Calibri"/>
                <a:cs typeface="Calibri"/>
                <a:sym typeface="Calibri"/>
              </a:rPr>
              <a:t>provides Business Partners, such as freight forwarders, with information on their vehicles, including time in yard, current location and processing status. This information may be provided either via the ERP system or via the Web.</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Yard is a location outside the warehouse where the vehicle/TUs will arrive &amp; leave to load and unload the goods. It is usually implemented to manage the truck movements within the yard. Below are the important aspects of a yard management.</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b="1" lang="en">
                <a:latin typeface="Calibri"/>
                <a:ea typeface="Calibri"/>
                <a:cs typeface="Calibri"/>
                <a:sym typeface="Calibri"/>
              </a:rPr>
              <a:t>Check Point:</a:t>
            </a:r>
            <a:r>
              <a:rPr lang="en">
                <a:latin typeface="Calibri"/>
                <a:ea typeface="Calibri"/>
                <a:cs typeface="Calibri"/>
                <a:sym typeface="Calibri"/>
              </a:rPr>
              <a:t>  A check point is a location where the truck will enter &amp; leave from the warehouse after completion of loading &amp; unloading of goods. In simple words, it’s the gate for the yard.</a:t>
            </a:r>
            <a:endParaRPr>
              <a:latin typeface="Calibri"/>
              <a:ea typeface="Calibri"/>
              <a:cs typeface="Calibri"/>
              <a:sym typeface="Calibri"/>
            </a:endParaRPr>
          </a:p>
          <a:p>
            <a:pPr indent="0" lvl="0" marL="0" rtl="0" algn="l">
              <a:spcBef>
                <a:spcPts val="1400"/>
              </a:spcBef>
              <a:spcAft>
                <a:spcPts val="0"/>
              </a:spcAft>
              <a:buClr>
                <a:schemeClr val="dk1"/>
              </a:buClr>
              <a:buSzPts val="1100"/>
              <a:buFont typeface="Arial"/>
              <a:buNone/>
            </a:pPr>
            <a:r>
              <a:rPr b="1" lang="en">
                <a:solidFill>
                  <a:srgbClr val="333333"/>
                </a:solidFill>
                <a:latin typeface="Calibri"/>
                <a:ea typeface="Calibri"/>
                <a:cs typeface="Calibri"/>
                <a:sym typeface="Calibri"/>
              </a:rPr>
              <a:t>Parking Spaces:</a:t>
            </a:r>
            <a:r>
              <a:rPr b="1" lang="en">
                <a:solidFill>
                  <a:srgbClr val="333333"/>
                </a:solidFill>
                <a:latin typeface="72"/>
                <a:ea typeface="72"/>
                <a:cs typeface="72"/>
                <a:sym typeface="72"/>
              </a:rPr>
              <a:t> </a:t>
            </a:r>
            <a:r>
              <a:rPr lang="en">
                <a:solidFill>
                  <a:srgbClr val="333333"/>
                </a:solidFill>
                <a:latin typeface="72"/>
                <a:ea typeface="72"/>
                <a:cs typeface="72"/>
                <a:sym typeface="72"/>
              </a:rPr>
              <a:t>A parking space is a location within the yard where the truck will be parked temporarily when the doors are not free. In case if the doors are free, then truck will be moved directly to the warehouse door from checkpoint.</a:t>
            </a:r>
            <a:endParaRPr>
              <a:solidFill>
                <a:srgbClr val="333333"/>
              </a:solidFill>
              <a:latin typeface="72"/>
              <a:ea typeface="72"/>
              <a:cs typeface="72"/>
              <a:sym typeface="72"/>
            </a:endParaRPr>
          </a:p>
          <a:p>
            <a:pPr indent="0" lvl="0" marL="0" rtl="0" algn="l">
              <a:spcBef>
                <a:spcPts val="1400"/>
              </a:spcBef>
              <a:spcAft>
                <a:spcPts val="0"/>
              </a:spcAft>
              <a:buNone/>
            </a:pPr>
            <a:r>
              <a:t/>
            </a: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72" name="Shape 1372"/>
        <p:cNvGrpSpPr/>
        <p:nvPr/>
      </p:nvGrpSpPr>
      <p:grpSpPr>
        <a:xfrm>
          <a:off x="0" y="0"/>
          <a:ext cx="0" cy="0"/>
          <a:chOff x="0" y="0"/>
          <a:chExt cx="0" cy="0"/>
        </a:xfrm>
      </p:grpSpPr>
      <p:sp>
        <p:nvSpPr>
          <p:cNvPr id="1373" name="Google Shape;1373;p8"/>
          <p:cNvSpPr txBox="1"/>
          <p:nvPr/>
        </p:nvSpPr>
        <p:spPr>
          <a:xfrm>
            <a:off x="82084" y="4733926"/>
            <a:ext cx="2895600" cy="2739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sp>
        <p:nvSpPr>
          <p:cNvPr id="1374" name="Google Shape;1374;p8"/>
          <p:cNvSpPr txBox="1"/>
          <p:nvPr/>
        </p:nvSpPr>
        <p:spPr>
          <a:xfrm>
            <a:off x="418375" y="336325"/>
            <a:ext cx="7883400" cy="9678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0"/>
              </a:spcAft>
              <a:buNone/>
            </a:pPr>
            <a:r>
              <a:rPr b="1" lang="en">
                <a:solidFill>
                  <a:srgbClr val="444444"/>
                </a:solidFill>
                <a:latin typeface="Calibri"/>
                <a:ea typeface="Calibri"/>
                <a:cs typeface="Calibri"/>
                <a:sym typeface="Calibri"/>
              </a:rPr>
              <a:t>Door: </a:t>
            </a:r>
            <a:r>
              <a:rPr lang="en">
                <a:solidFill>
                  <a:srgbClr val="444444"/>
                </a:solidFill>
                <a:latin typeface="Calibri"/>
                <a:ea typeface="Calibri"/>
                <a:cs typeface="Calibri"/>
                <a:sym typeface="Calibri"/>
              </a:rPr>
              <a:t>A door is a location where the truck arrives to load and unload the goods. After completion of loading/unloading the truck will leave from the warehouse through checkpoint.</a:t>
            </a:r>
            <a:endParaRPr>
              <a:solidFill>
                <a:srgbClr val="444444"/>
              </a:solidFill>
              <a:latin typeface="Calibri"/>
              <a:ea typeface="Calibri"/>
              <a:cs typeface="Calibri"/>
              <a:sym typeface="Calibri"/>
            </a:endParaRPr>
          </a:p>
          <a:p>
            <a:pPr indent="0" lvl="0" marL="0" rtl="0" algn="l">
              <a:lnSpc>
                <a:spcPct val="107916"/>
              </a:lnSpc>
              <a:spcBef>
                <a:spcPts val="800"/>
              </a:spcBef>
              <a:spcAft>
                <a:spcPts val="800"/>
              </a:spcAft>
              <a:buNone/>
            </a:pPr>
            <a:r>
              <a:t/>
            </a:r>
            <a:endParaRPr>
              <a:solidFill>
                <a:srgbClr val="444444"/>
              </a:solidFill>
              <a:latin typeface="Calibri"/>
              <a:ea typeface="Calibri"/>
              <a:cs typeface="Calibri"/>
              <a:sym typeface="Calibri"/>
            </a:endParaRPr>
          </a:p>
        </p:txBody>
      </p:sp>
      <p:pic>
        <p:nvPicPr>
          <p:cNvPr id="1375" name="Google Shape;1375;p8"/>
          <p:cNvPicPr preferRelativeResize="0"/>
          <p:nvPr/>
        </p:nvPicPr>
        <p:blipFill>
          <a:blip r:embed="rId3">
            <a:alphaModFix/>
          </a:blip>
          <a:stretch>
            <a:fillRect/>
          </a:stretch>
        </p:blipFill>
        <p:spPr>
          <a:xfrm>
            <a:off x="611625" y="997125"/>
            <a:ext cx="5975675" cy="3500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79" name="Shape 1379"/>
        <p:cNvGrpSpPr/>
        <p:nvPr/>
      </p:nvGrpSpPr>
      <p:grpSpPr>
        <a:xfrm>
          <a:off x="0" y="0"/>
          <a:ext cx="0" cy="0"/>
          <a:chOff x="0" y="0"/>
          <a:chExt cx="0" cy="0"/>
        </a:xfrm>
      </p:grpSpPr>
      <p:sp>
        <p:nvSpPr>
          <p:cNvPr id="1380" name="Google Shape;1380;p9"/>
          <p:cNvSpPr txBox="1"/>
          <p:nvPr/>
        </p:nvSpPr>
        <p:spPr>
          <a:xfrm>
            <a:off x="82084" y="4733926"/>
            <a:ext cx="2895600" cy="273844"/>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sp>
        <p:nvSpPr>
          <p:cNvPr id="1381" name="Google Shape;1381;p9"/>
          <p:cNvSpPr txBox="1"/>
          <p:nvPr/>
        </p:nvSpPr>
        <p:spPr>
          <a:xfrm>
            <a:off x="188675" y="278900"/>
            <a:ext cx="6636600" cy="8313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0"/>
              </a:spcAft>
              <a:buNone/>
            </a:pPr>
            <a:r>
              <a:rPr b="1" lang="en" sz="1700">
                <a:solidFill>
                  <a:srgbClr val="0070C0"/>
                </a:solidFill>
                <a:latin typeface="Calibri"/>
                <a:ea typeface="Calibri"/>
                <a:cs typeface="Calibri"/>
                <a:sym typeface="Calibri"/>
              </a:rPr>
              <a:t>ACTIVATE THE SHIPPING &amp; RECEIVING IN THE WAREHOUSE </a:t>
            </a:r>
            <a:endParaRPr b="1" sz="1700">
              <a:solidFill>
                <a:srgbClr val="0070C0"/>
              </a:solidFill>
              <a:latin typeface="Calibri"/>
              <a:ea typeface="Calibri"/>
              <a:cs typeface="Calibri"/>
              <a:sym typeface="Calibri"/>
            </a:endParaRPr>
          </a:p>
          <a:p>
            <a:pPr indent="0" lvl="0" marL="0" rtl="0" algn="l">
              <a:lnSpc>
                <a:spcPct val="107916"/>
              </a:lnSpc>
              <a:spcBef>
                <a:spcPts val="800"/>
              </a:spcBef>
              <a:spcAft>
                <a:spcPts val="800"/>
              </a:spcAft>
              <a:buNone/>
            </a:pPr>
            <a:r>
              <a:t/>
            </a:r>
            <a:endParaRPr b="1" sz="1700">
              <a:solidFill>
                <a:srgbClr val="0070C0"/>
              </a:solidFill>
              <a:latin typeface="Calibri"/>
              <a:ea typeface="Calibri"/>
              <a:cs typeface="Calibri"/>
              <a:sym typeface="Calibri"/>
            </a:endParaRPr>
          </a:p>
        </p:txBody>
      </p:sp>
      <p:sp>
        <p:nvSpPr>
          <p:cNvPr id="1382" name="Google Shape;1382;p9"/>
          <p:cNvSpPr txBox="1"/>
          <p:nvPr/>
        </p:nvSpPr>
        <p:spPr>
          <a:xfrm>
            <a:off x="188675" y="626850"/>
            <a:ext cx="8113200" cy="16698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0"/>
              </a:spcAft>
              <a:buClr>
                <a:schemeClr val="dk1"/>
              </a:buClr>
              <a:buSzPts val="1100"/>
              <a:buFont typeface="Arial"/>
              <a:buNone/>
            </a:pPr>
            <a:r>
              <a:rPr lang="en" sz="1300">
                <a:solidFill>
                  <a:srgbClr val="444444"/>
                </a:solidFill>
                <a:latin typeface="Calibri"/>
                <a:ea typeface="Calibri"/>
                <a:cs typeface="Calibri"/>
                <a:sym typeface="Calibri"/>
              </a:rPr>
              <a:t>When you deactivate, the transportation unit, vehicle and door (occupancy) objects and their respective dependencies (assignment of transportation units to vehicles, occupancy of doors by vehicles, assignment of deliveries to transportation units, and so on) are no longer available.</a:t>
            </a:r>
            <a:endParaRPr sz="1300">
              <a:solidFill>
                <a:srgbClr val="444444"/>
              </a:solidFill>
              <a:latin typeface="Calibri"/>
              <a:ea typeface="Calibri"/>
              <a:cs typeface="Calibri"/>
              <a:sym typeface="Calibri"/>
            </a:endParaRPr>
          </a:p>
          <a:p>
            <a:pPr indent="0" lvl="0" marL="0" rtl="0" algn="l">
              <a:lnSpc>
                <a:spcPct val="107916"/>
              </a:lnSpc>
              <a:spcBef>
                <a:spcPts val="800"/>
              </a:spcBef>
              <a:spcAft>
                <a:spcPts val="0"/>
              </a:spcAft>
              <a:buClr>
                <a:schemeClr val="dk1"/>
              </a:buClr>
              <a:buSzPts val="1100"/>
              <a:buFont typeface="Arial"/>
              <a:buNone/>
            </a:pPr>
            <a:r>
              <a:rPr lang="en" sz="1300">
                <a:solidFill>
                  <a:srgbClr val="444444"/>
                </a:solidFill>
                <a:latin typeface="Calibri"/>
                <a:ea typeface="Calibri"/>
                <a:cs typeface="Calibri"/>
                <a:sym typeface="Calibri"/>
              </a:rPr>
              <a:t>SPRO -&gt; IMG -&gt; SCM Extended Warehouse Management -&gt; Extended Warehouse Management -&gt; Cross process setting -&gt; Shipping and Receiving-&gt; General settings -&gt; Deactivate Shipping &amp; Receiving for warehouse</a:t>
            </a:r>
            <a:endParaRPr sz="1300">
              <a:solidFill>
                <a:srgbClr val="444444"/>
              </a:solidFill>
              <a:latin typeface="Calibri"/>
              <a:ea typeface="Calibri"/>
              <a:cs typeface="Calibri"/>
              <a:sym typeface="Calibri"/>
            </a:endParaRPr>
          </a:p>
          <a:p>
            <a:pPr indent="0" lvl="0" marL="0" rtl="0" algn="l">
              <a:lnSpc>
                <a:spcPct val="107916"/>
              </a:lnSpc>
              <a:spcBef>
                <a:spcPts val="800"/>
              </a:spcBef>
              <a:spcAft>
                <a:spcPts val="800"/>
              </a:spcAft>
              <a:buClr>
                <a:schemeClr val="dk1"/>
              </a:buClr>
              <a:buSzPts val="1100"/>
              <a:buFont typeface="Arial"/>
              <a:buNone/>
            </a:pPr>
            <a:r>
              <a:t/>
            </a:r>
            <a:endParaRPr sz="1300">
              <a:solidFill>
                <a:srgbClr val="444444"/>
              </a:solidFill>
              <a:latin typeface="Calibri"/>
              <a:ea typeface="Calibri"/>
              <a:cs typeface="Calibri"/>
              <a:sym typeface="Calibri"/>
            </a:endParaRPr>
          </a:p>
        </p:txBody>
      </p:sp>
      <p:sp>
        <p:nvSpPr>
          <p:cNvPr id="1383" name="Google Shape;1383;p9"/>
          <p:cNvSpPr txBox="1"/>
          <p:nvPr/>
        </p:nvSpPr>
        <p:spPr>
          <a:xfrm>
            <a:off x="324675" y="3696725"/>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800"/>
              </a:spcAft>
              <a:buNone/>
            </a:pPr>
            <a:r>
              <a:t/>
            </a:r>
            <a:endParaRPr/>
          </a:p>
        </p:txBody>
      </p:sp>
      <p:pic>
        <p:nvPicPr>
          <p:cNvPr id="1384" name="Google Shape;1384;p9"/>
          <p:cNvPicPr preferRelativeResize="0"/>
          <p:nvPr/>
        </p:nvPicPr>
        <p:blipFill>
          <a:blip r:embed="rId3">
            <a:alphaModFix/>
          </a:blip>
          <a:stretch>
            <a:fillRect/>
          </a:stretch>
        </p:blipFill>
        <p:spPr>
          <a:xfrm>
            <a:off x="324675" y="1997875"/>
            <a:ext cx="7370075" cy="2038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8" name="Shape 1388"/>
        <p:cNvGrpSpPr/>
        <p:nvPr/>
      </p:nvGrpSpPr>
      <p:grpSpPr>
        <a:xfrm>
          <a:off x="0" y="0"/>
          <a:ext cx="0" cy="0"/>
          <a:chOff x="0" y="0"/>
          <a:chExt cx="0" cy="0"/>
        </a:xfrm>
      </p:grpSpPr>
      <p:sp>
        <p:nvSpPr>
          <p:cNvPr id="1389" name="Google Shape;1389;p10"/>
          <p:cNvSpPr txBox="1"/>
          <p:nvPr>
            <p:ph type="title"/>
          </p:nvPr>
        </p:nvSpPr>
        <p:spPr>
          <a:xfrm>
            <a:off x="176649" y="231509"/>
            <a:ext cx="8229600" cy="533400"/>
          </a:xfrm>
          <a:prstGeom prst="rect">
            <a:avLst/>
          </a:prstGeom>
          <a:no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Clr>
                <a:srgbClr val="0070C0"/>
              </a:buClr>
              <a:buSzPts val="2100"/>
              <a:buFont typeface="Quattrocento Sans"/>
              <a:buNone/>
            </a:pPr>
            <a:r>
              <a:rPr b="1" lang="en" sz="1800">
                <a:solidFill>
                  <a:srgbClr val="0070C0"/>
                </a:solidFill>
                <a:latin typeface="Calibri"/>
                <a:ea typeface="Calibri"/>
                <a:cs typeface="Calibri"/>
                <a:sym typeface="Calibri"/>
              </a:rPr>
              <a:t>ACTIVATE YARD MANAGEMENT FOR WAREHOUSE</a:t>
            </a:r>
            <a:endParaRPr b="1" sz="1800">
              <a:solidFill>
                <a:srgbClr val="0070C0"/>
              </a:solidFill>
              <a:latin typeface="Calibri"/>
              <a:ea typeface="Calibri"/>
              <a:cs typeface="Calibri"/>
              <a:sym typeface="Calibri"/>
            </a:endParaRPr>
          </a:p>
        </p:txBody>
      </p:sp>
      <p:sp>
        <p:nvSpPr>
          <p:cNvPr id="1390" name="Google Shape;1390;p10"/>
          <p:cNvSpPr txBox="1"/>
          <p:nvPr/>
        </p:nvSpPr>
        <p:spPr>
          <a:xfrm>
            <a:off x="82084" y="4733926"/>
            <a:ext cx="2895600" cy="273844"/>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sp>
        <p:nvSpPr>
          <p:cNvPr id="1391" name="Google Shape;1391;p10"/>
          <p:cNvSpPr txBox="1"/>
          <p:nvPr/>
        </p:nvSpPr>
        <p:spPr>
          <a:xfrm>
            <a:off x="82075" y="598800"/>
            <a:ext cx="7866900" cy="9192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0"/>
              </a:spcAft>
              <a:buNone/>
            </a:pPr>
            <a:r>
              <a:rPr lang="en" sz="1300">
                <a:solidFill>
                  <a:srgbClr val="444444"/>
                </a:solidFill>
                <a:latin typeface="Calibri"/>
                <a:ea typeface="Calibri"/>
                <a:cs typeface="Calibri"/>
                <a:sym typeface="Calibri"/>
              </a:rPr>
              <a:t>SPRO -&gt; IMG -&gt; SCM Extended Warehouse Management -&gt; Extended Warehouse Management -&gt; Cross-Process Settings -&gt; Shipping and Receiving-&gt;Yard Management-&gt; Activate Yard Management for Warehouse</a:t>
            </a:r>
            <a:endParaRPr sz="1300">
              <a:solidFill>
                <a:srgbClr val="444444"/>
              </a:solidFill>
              <a:latin typeface="Calibri"/>
              <a:ea typeface="Calibri"/>
              <a:cs typeface="Calibri"/>
              <a:sym typeface="Calibri"/>
            </a:endParaRPr>
          </a:p>
          <a:p>
            <a:pPr indent="0" lvl="0" marL="0" rtl="0" algn="l">
              <a:lnSpc>
                <a:spcPct val="107916"/>
              </a:lnSpc>
              <a:spcBef>
                <a:spcPts val="800"/>
              </a:spcBef>
              <a:spcAft>
                <a:spcPts val="800"/>
              </a:spcAft>
              <a:buNone/>
            </a:pPr>
            <a:r>
              <a:t/>
            </a:r>
            <a:endParaRPr sz="1300">
              <a:solidFill>
                <a:srgbClr val="444444"/>
              </a:solidFill>
              <a:latin typeface="Calibri"/>
              <a:ea typeface="Calibri"/>
              <a:cs typeface="Calibri"/>
              <a:sym typeface="Calibri"/>
            </a:endParaRPr>
          </a:p>
        </p:txBody>
      </p:sp>
      <p:pic>
        <p:nvPicPr>
          <p:cNvPr id="1392" name="Google Shape;1392;p10"/>
          <p:cNvPicPr preferRelativeResize="0"/>
          <p:nvPr/>
        </p:nvPicPr>
        <p:blipFill>
          <a:blip r:embed="rId3">
            <a:alphaModFix/>
          </a:blip>
          <a:stretch>
            <a:fillRect/>
          </a:stretch>
        </p:blipFill>
        <p:spPr>
          <a:xfrm>
            <a:off x="258675" y="1253575"/>
            <a:ext cx="7189975" cy="2636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range Red">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